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5"/>
  </p:notesMasterIdLst>
  <p:sldIdLst>
    <p:sldId id="256" r:id="rId2"/>
    <p:sldId id="258" r:id="rId3"/>
    <p:sldId id="257" r:id="rId4"/>
  </p:sldIdLst>
  <p:sldSz cx="5715000" cy="9144000" type="screen16x1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96" d="100"/>
          <a:sy n="96" d="100"/>
        </p:scale>
        <p:origin x="31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27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9042" cy="513789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348" y="0"/>
            <a:ext cx="3079040" cy="513789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r">
              <a:defRPr sz="1300"/>
            </a:lvl1pPr>
          </a:lstStyle>
          <a:p>
            <a:fld id="{835E9540-9509-4177-A4BA-C640B00C279E}" type="datetimeFigureOut">
              <a:rPr kumimoji="1" lang="ja-JP" altLang="en-US" smtClean="0"/>
              <a:t>2020/8/2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473325" y="1279525"/>
            <a:ext cx="2157413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91" tIns="47745" rIns="95491" bIns="4774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05" y="4925459"/>
            <a:ext cx="5684255" cy="4029621"/>
          </a:xfrm>
          <a:prstGeom prst="rect">
            <a:avLst/>
          </a:prstGeom>
        </p:spPr>
        <p:txBody>
          <a:bodyPr vert="horz" lIns="95491" tIns="47745" rIns="95491" bIns="4774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0824"/>
            <a:ext cx="3079042" cy="513789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348" y="9720824"/>
            <a:ext cx="3079040" cy="513789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r">
              <a:defRPr sz="1300"/>
            </a:lvl1pPr>
          </a:lstStyle>
          <a:p>
            <a:fld id="{1ED27EC5-BAB7-4115-83A4-63269A6122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6332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kumimoji="1" sz="936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kumimoji="1" sz="936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kumimoji="1" sz="936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kumimoji="1" sz="936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kumimoji="1" sz="936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kumimoji="1"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kumimoji="1"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kumimoji="1"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kumimoji="1"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625" y="1496484"/>
            <a:ext cx="4857750" cy="3183467"/>
          </a:xfrm>
        </p:spPr>
        <p:txBody>
          <a:bodyPr anchor="b"/>
          <a:lstStyle>
            <a:lvl1pPr algn="ctr">
              <a:defRPr sz="375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75" y="4802717"/>
            <a:ext cx="4286250" cy="2207683"/>
          </a:xfrm>
        </p:spPr>
        <p:txBody>
          <a:bodyPr/>
          <a:lstStyle>
            <a:lvl1pPr marL="0" indent="0" algn="ctr">
              <a:buNone/>
              <a:defRPr sz="1500"/>
            </a:lvl1pPr>
            <a:lvl2pPr marL="285750" indent="0" algn="ctr">
              <a:buNone/>
              <a:defRPr sz="1250"/>
            </a:lvl2pPr>
            <a:lvl3pPr marL="571500" indent="0" algn="ctr">
              <a:buNone/>
              <a:defRPr sz="1125"/>
            </a:lvl3pPr>
            <a:lvl4pPr marL="857250" indent="0" algn="ctr">
              <a:buNone/>
              <a:defRPr sz="1000"/>
            </a:lvl4pPr>
            <a:lvl5pPr marL="1143000" indent="0" algn="ctr">
              <a:buNone/>
              <a:defRPr sz="1000"/>
            </a:lvl5pPr>
            <a:lvl6pPr marL="1428750" indent="0" algn="ctr">
              <a:buNone/>
              <a:defRPr sz="1000"/>
            </a:lvl6pPr>
            <a:lvl7pPr marL="1714500" indent="0" algn="ctr">
              <a:buNone/>
              <a:defRPr sz="1000"/>
            </a:lvl7pPr>
            <a:lvl8pPr marL="2000250" indent="0" algn="ctr">
              <a:buNone/>
              <a:defRPr sz="1000"/>
            </a:lvl8pPr>
            <a:lvl9pPr marL="2286000" indent="0" algn="ctr">
              <a:buNone/>
              <a:defRPr sz="10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6C387-18C8-46C1-9B7C-4351A7EA050E}" type="datetimeFigureOut">
              <a:rPr kumimoji="1" lang="ja-JP" altLang="en-US" smtClean="0"/>
              <a:t>2020/8/2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6001-ECD6-497C-87E6-22E93840C7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68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6C387-18C8-46C1-9B7C-4351A7EA050E}" type="datetimeFigureOut">
              <a:rPr kumimoji="1" lang="ja-JP" altLang="en-US" smtClean="0"/>
              <a:t>2020/8/2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6001-ECD6-497C-87E6-22E93840C7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9437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089797" y="486834"/>
            <a:ext cx="1232297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2907" y="486834"/>
            <a:ext cx="3625453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6C387-18C8-46C1-9B7C-4351A7EA050E}" type="datetimeFigureOut">
              <a:rPr kumimoji="1" lang="ja-JP" altLang="en-US" smtClean="0"/>
              <a:t>2020/8/2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6001-ECD6-497C-87E6-22E93840C7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174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6C387-18C8-46C1-9B7C-4351A7EA050E}" type="datetimeFigureOut">
              <a:rPr kumimoji="1" lang="ja-JP" altLang="en-US" smtClean="0"/>
              <a:t>2020/8/2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6001-ECD6-497C-87E6-22E93840C7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240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930" y="2279653"/>
            <a:ext cx="4929188" cy="3803649"/>
          </a:xfrm>
        </p:spPr>
        <p:txBody>
          <a:bodyPr anchor="b"/>
          <a:lstStyle>
            <a:lvl1pPr>
              <a:defRPr sz="375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9930" y="6119286"/>
            <a:ext cx="4929188" cy="2000249"/>
          </a:xfrm>
        </p:spPr>
        <p:txBody>
          <a:bodyPr/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285750" indent="0">
              <a:buNone/>
              <a:defRPr sz="1250">
                <a:solidFill>
                  <a:schemeClr val="tx1">
                    <a:tint val="75000"/>
                  </a:schemeClr>
                </a:solidFill>
              </a:defRPr>
            </a:lvl2pPr>
            <a:lvl3pPr marL="571500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3pPr>
            <a:lvl4pPr marL="85725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14300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42875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71450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00025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28600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6C387-18C8-46C1-9B7C-4351A7EA050E}" type="datetimeFigureOut">
              <a:rPr kumimoji="1" lang="ja-JP" altLang="en-US" smtClean="0"/>
              <a:t>2020/8/2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6001-ECD6-497C-87E6-22E93840C7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7963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2906" y="2434167"/>
            <a:ext cx="2428875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93219" y="2434167"/>
            <a:ext cx="2428875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6C387-18C8-46C1-9B7C-4351A7EA050E}" type="datetimeFigureOut">
              <a:rPr kumimoji="1" lang="ja-JP" altLang="en-US" smtClean="0"/>
              <a:t>2020/8/2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6001-ECD6-497C-87E6-22E93840C7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7304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650" y="486836"/>
            <a:ext cx="4929188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3651" y="2241551"/>
            <a:ext cx="2417713" cy="1098549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5750" indent="0">
              <a:buNone/>
              <a:defRPr sz="1250" b="1"/>
            </a:lvl2pPr>
            <a:lvl3pPr marL="571500" indent="0">
              <a:buNone/>
              <a:defRPr sz="1125" b="1"/>
            </a:lvl3pPr>
            <a:lvl4pPr marL="857250" indent="0">
              <a:buNone/>
              <a:defRPr sz="1000" b="1"/>
            </a:lvl4pPr>
            <a:lvl5pPr marL="1143000" indent="0">
              <a:buNone/>
              <a:defRPr sz="1000" b="1"/>
            </a:lvl5pPr>
            <a:lvl6pPr marL="1428750" indent="0">
              <a:buNone/>
              <a:defRPr sz="1000" b="1"/>
            </a:lvl6pPr>
            <a:lvl7pPr marL="1714500" indent="0">
              <a:buNone/>
              <a:defRPr sz="1000" b="1"/>
            </a:lvl7pPr>
            <a:lvl8pPr marL="2000250" indent="0">
              <a:buNone/>
              <a:defRPr sz="1000" b="1"/>
            </a:lvl8pPr>
            <a:lvl9pPr marL="2286000" indent="0">
              <a:buNone/>
              <a:defRPr sz="10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51" y="3340100"/>
            <a:ext cx="241771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3219" y="2241551"/>
            <a:ext cx="2429619" cy="1098549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5750" indent="0">
              <a:buNone/>
              <a:defRPr sz="1250" b="1"/>
            </a:lvl2pPr>
            <a:lvl3pPr marL="571500" indent="0">
              <a:buNone/>
              <a:defRPr sz="1125" b="1"/>
            </a:lvl3pPr>
            <a:lvl4pPr marL="857250" indent="0">
              <a:buNone/>
              <a:defRPr sz="1000" b="1"/>
            </a:lvl4pPr>
            <a:lvl5pPr marL="1143000" indent="0">
              <a:buNone/>
              <a:defRPr sz="1000" b="1"/>
            </a:lvl5pPr>
            <a:lvl6pPr marL="1428750" indent="0">
              <a:buNone/>
              <a:defRPr sz="1000" b="1"/>
            </a:lvl6pPr>
            <a:lvl7pPr marL="1714500" indent="0">
              <a:buNone/>
              <a:defRPr sz="1000" b="1"/>
            </a:lvl7pPr>
            <a:lvl8pPr marL="2000250" indent="0">
              <a:buNone/>
              <a:defRPr sz="1000" b="1"/>
            </a:lvl8pPr>
            <a:lvl9pPr marL="2286000" indent="0">
              <a:buNone/>
              <a:defRPr sz="10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3219" y="3340100"/>
            <a:ext cx="2429619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6C387-18C8-46C1-9B7C-4351A7EA050E}" type="datetimeFigureOut">
              <a:rPr kumimoji="1" lang="ja-JP" altLang="en-US" smtClean="0"/>
              <a:t>2020/8/2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6001-ECD6-497C-87E6-22E93840C7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373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6C387-18C8-46C1-9B7C-4351A7EA050E}" type="datetimeFigureOut">
              <a:rPr kumimoji="1" lang="ja-JP" altLang="en-US" smtClean="0"/>
              <a:t>2020/8/2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6001-ECD6-497C-87E6-22E93840C7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284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6C387-18C8-46C1-9B7C-4351A7EA050E}" type="datetimeFigureOut">
              <a:rPr kumimoji="1" lang="ja-JP" altLang="en-US" smtClean="0"/>
              <a:t>2020/8/2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6001-ECD6-497C-87E6-22E93840C7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997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651" y="609600"/>
            <a:ext cx="1843236" cy="21336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9619" y="1316569"/>
            <a:ext cx="2893219" cy="6498167"/>
          </a:xfrm>
        </p:spPr>
        <p:txBody>
          <a:bodyPr/>
          <a:lstStyle>
            <a:lvl1pPr>
              <a:defRPr sz="2000"/>
            </a:lvl1pPr>
            <a:lvl2pPr>
              <a:defRPr sz="1750"/>
            </a:lvl2pPr>
            <a:lvl3pPr>
              <a:defRPr sz="1500"/>
            </a:lvl3pPr>
            <a:lvl4pPr>
              <a:defRPr sz="1250"/>
            </a:lvl4pPr>
            <a:lvl5pPr>
              <a:defRPr sz="1250"/>
            </a:lvl5pPr>
            <a:lvl6pPr>
              <a:defRPr sz="1250"/>
            </a:lvl6pPr>
            <a:lvl7pPr>
              <a:defRPr sz="1250"/>
            </a:lvl7pPr>
            <a:lvl8pPr>
              <a:defRPr sz="1250"/>
            </a:lvl8pPr>
            <a:lvl9pPr>
              <a:defRPr sz="12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3651" y="2743200"/>
            <a:ext cx="1843236" cy="5082117"/>
          </a:xfrm>
        </p:spPr>
        <p:txBody>
          <a:bodyPr/>
          <a:lstStyle>
            <a:lvl1pPr marL="0" indent="0">
              <a:buNone/>
              <a:defRPr sz="1000"/>
            </a:lvl1pPr>
            <a:lvl2pPr marL="285750" indent="0">
              <a:buNone/>
              <a:defRPr sz="875"/>
            </a:lvl2pPr>
            <a:lvl3pPr marL="571500" indent="0">
              <a:buNone/>
              <a:defRPr sz="750"/>
            </a:lvl3pPr>
            <a:lvl4pPr marL="857250" indent="0">
              <a:buNone/>
              <a:defRPr sz="625"/>
            </a:lvl4pPr>
            <a:lvl5pPr marL="1143000" indent="0">
              <a:buNone/>
              <a:defRPr sz="625"/>
            </a:lvl5pPr>
            <a:lvl6pPr marL="1428750" indent="0">
              <a:buNone/>
              <a:defRPr sz="625"/>
            </a:lvl6pPr>
            <a:lvl7pPr marL="1714500" indent="0">
              <a:buNone/>
              <a:defRPr sz="625"/>
            </a:lvl7pPr>
            <a:lvl8pPr marL="2000250" indent="0">
              <a:buNone/>
              <a:defRPr sz="625"/>
            </a:lvl8pPr>
            <a:lvl9pPr marL="2286000" indent="0">
              <a:buNone/>
              <a:defRPr sz="62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6C387-18C8-46C1-9B7C-4351A7EA050E}" type="datetimeFigureOut">
              <a:rPr kumimoji="1" lang="ja-JP" altLang="en-US" smtClean="0"/>
              <a:t>2020/8/2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6001-ECD6-497C-87E6-22E93840C7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7765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651" y="609600"/>
            <a:ext cx="1843236" cy="21336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29619" y="1316569"/>
            <a:ext cx="2893219" cy="6498167"/>
          </a:xfrm>
        </p:spPr>
        <p:txBody>
          <a:bodyPr anchor="t"/>
          <a:lstStyle>
            <a:lvl1pPr marL="0" indent="0">
              <a:buNone/>
              <a:defRPr sz="2000"/>
            </a:lvl1pPr>
            <a:lvl2pPr marL="285750" indent="0">
              <a:buNone/>
              <a:defRPr sz="1750"/>
            </a:lvl2pPr>
            <a:lvl3pPr marL="571500" indent="0">
              <a:buNone/>
              <a:defRPr sz="1500"/>
            </a:lvl3pPr>
            <a:lvl4pPr marL="857250" indent="0">
              <a:buNone/>
              <a:defRPr sz="1250"/>
            </a:lvl4pPr>
            <a:lvl5pPr marL="1143000" indent="0">
              <a:buNone/>
              <a:defRPr sz="1250"/>
            </a:lvl5pPr>
            <a:lvl6pPr marL="1428750" indent="0">
              <a:buNone/>
              <a:defRPr sz="1250"/>
            </a:lvl6pPr>
            <a:lvl7pPr marL="1714500" indent="0">
              <a:buNone/>
              <a:defRPr sz="1250"/>
            </a:lvl7pPr>
            <a:lvl8pPr marL="2000250" indent="0">
              <a:buNone/>
              <a:defRPr sz="1250"/>
            </a:lvl8pPr>
            <a:lvl9pPr marL="2286000" indent="0">
              <a:buNone/>
              <a:defRPr sz="125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3651" y="2743200"/>
            <a:ext cx="1843236" cy="5082117"/>
          </a:xfrm>
        </p:spPr>
        <p:txBody>
          <a:bodyPr/>
          <a:lstStyle>
            <a:lvl1pPr marL="0" indent="0">
              <a:buNone/>
              <a:defRPr sz="1000"/>
            </a:lvl1pPr>
            <a:lvl2pPr marL="285750" indent="0">
              <a:buNone/>
              <a:defRPr sz="875"/>
            </a:lvl2pPr>
            <a:lvl3pPr marL="571500" indent="0">
              <a:buNone/>
              <a:defRPr sz="750"/>
            </a:lvl3pPr>
            <a:lvl4pPr marL="857250" indent="0">
              <a:buNone/>
              <a:defRPr sz="625"/>
            </a:lvl4pPr>
            <a:lvl5pPr marL="1143000" indent="0">
              <a:buNone/>
              <a:defRPr sz="625"/>
            </a:lvl5pPr>
            <a:lvl6pPr marL="1428750" indent="0">
              <a:buNone/>
              <a:defRPr sz="625"/>
            </a:lvl6pPr>
            <a:lvl7pPr marL="1714500" indent="0">
              <a:buNone/>
              <a:defRPr sz="625"/>
            </a:lvl7pPr>
            <a:lvl8pPr marL="2000250" indent="0">
              <a:buNone/>
              <a:defRPr sz="625"/>
            </a:lvl8pPr>
            <a:lvl9pPr marL="2286000" indent="0">
              <a:buNone/>
              <a:defRPr sz="62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6C387-18C8-46C1-9B7C-4351A7EA050E}" type="datetimeFigureOut">
              <a:rPr kumimoji="1" lang="ja-JP" altLang="en-US" smtClean="0"/>
              <a:t>2020/8/2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6001-ECD6-497C-87E6-22E93840C7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798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2906" y="486836"/>
            <a:ext cx="4929188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906" y="2434167"/>
            <a:ext cx="4929188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2906" y="8475136"/>
            <a:ext cx="12858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6C387-18C8-46C1-9B7C-4351A7EA050E}" type="datetimeFigureOut">
              <a:rPr kumimoji="1" lang="ja-JP" altLang="en-US" smtClean="0"/>
              <a:t>2020/8/2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93094" y="8475136"/>
            <a:ext cx="1928813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6219" y="8475136"/>
            <a:ext cx="12858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66001-ECD6-497C-87E6-22E93840C7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759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571500" rtl="0" eaLnBrk="1" latinLnBrk="0" hangingPunct="1">
        <a:lnSpc>
          <a:spcPct val="90000"/>
        </a:lnSpc>
        <a:spcBef>
          <a:spcPct val="0"/>
        </a:spcBef>
        <a:buNone/>
        <a:defRPr kumimoji="1" sz="27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2875" indent="-142875" algn="l" defTabSz="5715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kumimoji="1" sz="1750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indent="-142875" algn="l" defTabSz="571500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14375" indent="-142875" algn="l" defTabSz="571500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kumimoji="1" sz="1250" kern="1200">
          <a:solidFill>
            <a:schemeClr val="tx1"/>
          </a:solidFill>
          <a:latin typeface="+mn-lt"/>
          <a:ea typeface="+mn-ea"/>
          <a:cs typeface="+mn-cs"/>
        </a:defRPr>
      </a:lvl3pPr>
      <a:lvl4pPr marL="1000125" indent="-142875" algn="l" defTabSz="571500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285875" indent="-142875" algn="l" defTabSz="571500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571625" indent="-142875" algn="l" defTabSz="571500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857375" indent="-142875" algn="l" defTabSz="571500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2143125" indent="-142875" algn="l" defTabSz="571500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428875" indent="-142875" algn="l" defTabSz="571500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1500" rtl="0" eaLnBrk="1" latinLnBrk="0" hangingPunct="1"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1pPr>
      <a:lvl2pPr marL="285750" algn="l" defTabSz="571500" rtl="0" eaLnBrk="1" latinLnBrk="0" hangingPunct="1"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2pPr>
      <a:lvl3pPr marL="571500" algn="l" defTabSz="571500" rtl="0" eaLnBrk="1" latinLnBrk="0" hangingPunct="1"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857250" algn="l" defTabSz="571500" rtl="0" eaLnBrk="1" latinLnBrk="0" hangingPunct="1"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algn="l" defTabSz="571500" rtl="0" eaLnBrk="1" latinLnBrk="0" hangingPunct="1"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28750" algn="l" defTabSz="571500" rtl="0" eaLnBrk="1" latinLnBrk="0" hangingPunct="1"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714500" algn="l" defTabSz="571500" rtl="0" eaLnBrk="1" latinLnBrk="0" hangingPunct="1"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2000250" algn="l" defTabSz="571500" rtl="0" eaLnBrk="1" latinLnBrk="0" hangingPunct="1"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algn="l" defTabSz="571500" rtl="0" eaLnBrk="1" latinLnBrk="0" hangingPunct="1"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us04web.zoom.us/j/79637130108?pwd=YVJleFEyTFJ2SnJMMVFUM0lYSUpPdz09" TargetMode="External"/><Relationship Id="rId4" Type="http://schemas.openxmlformats.org/officeDocument/2006/relationships/hyperlink" Target="https://us04web.zoom.us/j/74755615066?pwd=ZG4ySWNOTlRoZHBlWGl5UnlxRFI4dz09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角丸四角形 41"/>
          <p:cNvSpPr/>
          <p:nvPr/>
        </p:nvSpPr>
        <p:spPr>
          <a:xfrm>
            <a:off x="3277430" y="1537972"/>
            <a:ext cx="2077278" cy="3247382"/>
          </a:xfrm>
          <a:prstGeom prst="roundRect">
            <a:avLst>
              <a:gd name="adj" fmla="val 42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053"/>
          </a:p>
        </p:txBody>
      </p:sp>
      <p:cxnSp>
        <p:nvCxnSpPr>
          <p:cNvPr id="9" name="直線コネクタ 8"/>
          <p:cNvCxnSpPr/>
          <p:nvPr/>
        </p:nvCxnSpPr>
        <p:spPr>
          <a:xfrm>
            <a:off x="0" y="570067"/>
            <a:ext cx="5791200" cy="205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図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2356" y="0"/>
            <a:ext cx="1206895" cy="496957"/>
          </a:xfrm>
          <a:prstGeom prst="rect">
            <a:avLst/>
          </a:prstGeom>
        </p:spPr>
      </p:pic>
      <p:sp>
        <p:nvSpPr>
          <p:cNvPr id="12" name="角丸四角形 11"/>
          <p:cNvSpPr/>
          <p:nvPr/>
        </p:nvSpPr>
        <p:spPr>
          <a:xfrm>
            <a:off x="414959" y="79513"/>
            <a:ext cx="327992" cy="298175"/>
          </a:xfrm>
          <a:prstGeom prst="roundRect">
            <a:avLst>
              <a:gd name="adj" fmla="val 476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053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42951" y="248478"/>
            <a:ext cx="1918253" cy="254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3" b="1" dirty="0"/>
              <a:t>１</a:t>
            </a:r>
            <a:r>
              <a:rPr lang="ja-JP" altLang="en-US" sz="1053" b="1" dirty="0" smtClean="0"/>
              <a:t>．ＷＥＢセミナー参加方法</a:t>
            </a:r>
            <a:endParaRPr lang="ja-JP" altLang="en-US" sz="1053" b="1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14959" y="624868"/>
            <a:ext cx="4373217" cy="254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3" b="1" dirty="0"/>
              <a:t>１　スマートフォンからの</a:t>
            </a:r>
            <a:r>
              <a:rPr lang="en-US" altLang="ja-JP" sz="1053" b="1" dirty="0" smtClean="0"/>
              <a:t>WEB</a:t>
            </a:r>
            <a:r>
              <a:rPr lang="ja-JP" altLang="en-US" sz="1053" b="1" dirty="0"/>
              <a:t>セミナ</a:t>
            </a:r>
            <a:r>
              <a:rPr lang="ja-JP" altLang="en-US" sz="1053" b="1" dirty="0" smtClean="0"/>
              <a:t>ー参加</a:t>
            </a:r>
            <a:r>
              <a:rPr lang="ja-JP" altLang="en-US" sz="1053" b="1" dirty="0"/>
              <a:t>について</a:t>
            </a: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5019" y="1698295"/>
            <a:ext cx="1178719" cy="122158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9" name="角丸四角形 18"/>
          <p:cNvSpPr/>
          <p:nvPr/>
        </p:nvSpPr>
        <p:spPr>
          <a:xfrm>
            <a:off x="414960" y="901867"/>
            <a:ext cx="4939748" cy="32064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>
                <a:solidFill>
                  <a:schemeClr val="tx1"/>
                </a:solidFill>
                <a:latin typeface="+mn-ea"/>
              </a:rPr>
              <a:t>スマートフォンから希望される</a:t>
            </a:r>
            <a:r>
              <a:rPr lang="en-US" altLang="ja-JP" sz="1200" dirty="0">
                <a:solidFill>
                  <a:schemeClr val="tx1"/>
                </a:solidFill>
                <a:latin typeface="+mn-ea"/>
              </a:rPr>
              <a:t>WEB</a:t>
            </a:r>
            <a:r>
              <a:rPr lang="ja-JP" altLang="en-US" sz="1200" dirty="0">
                <a:solidFill>
                  <a:schemeClr val="tx1"/>
                </a:solidFill>
                <a:latin typeface="+mn-ea"/>
              </a:rPr>
              <a:t>セミナーの</a:t>
            </a:r>
            <a:r>
              <a:rPr lang="en-US" altLang="ja-JP" sz="1200" dirty="0">
                <a:solidFill>
                  <a:schemeClr val="tx1"/>
                </a:solidFill>
                <a:latin typeface="+mn-ea"/>
              </a:rPr>
              <a:t>QR</a:t>
            </a:r>
            <a:r>
              <a:rPr lang="ja-JP" altLang="en-US" sz="1200" dirty="0">
                <a:solidFill>
                  <a:schemeClr val="tx1"/>
                </a:solidFill>
                <a:latin typeface="+mn-ea"/>
              </a:rPr>
              <a:t>を読み込みます。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54107" y="1361013"/>
            <a:ext cx="1612624" cy="254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3" dirty="0"/>
              <a:t>8</a:t>
            </a:r>
            <a:r>
              <a:rPr lang="ja-JP" altLang="en-US" sz="1053" dirty="0"/>
              <a:t>月</a:t>
            </a:r>
            <a:r>
              <a:rPr lang="en-US" altLang="ja-JP" sz="1053" dirty="0"/>
              <a:t>8</a:t>
            </a:r>
            <a:r>
              <a:rPr lang="ja-JP" altLang="en-US" sz="1053" dirty="0"/>
              <a:t>日（土</a:t>
            </a:r>
            <a:r>
              <a:rPr lang="ja-JP" altLang="en-US" sz="1053" dirty="0" smtClean="0"/>
              <a:t>）</a:t>
            </a:r>
            <a:r>
              <a:rPr lang="en-US" altLang="ja-JP" sz="1053" dirty="0" smtClean="0"/>
              <a:t>10:30</a:t>
            </a:r>
            <a:r>
              <a:rPr lang="ja-JP" altLang="en-US" sz="1053" dirty="0" smtClean="0"/>
              <a:t>～</a:t>
            </a:r>
            <a:endParaRPr lang="ja-JP" altLang="en-US" sz="1053" dirty="0"/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7158" y="3556628"/>
            <a:ext cx="1214438" cy="122872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2" name="テキスト ボックス 21"/>
          <p:cNvSpPr txBox="1"/>
          <p:nvPr/>
        </p:nvSpPr>
        <p:spPr>
          <a:xfrm>
            <a:off x="581595" y="3169650"/>
            <a:ext cx="2360387" cy="254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3" dirty="0"/>
              <a:t>8</a:t>
            </a:r>
            <a:r>
              <a:rPr lang="ja-JP" altLang="en-US" sz="1053" dirty="0"/>
              <a:t>月</a:t>
            </a:r>
            <a:r>
              <a:rPr lang="en-US" altLang="ja-JP" sz="1053" dirty="0"/>
              <a:t>19</a:t>
            </a:r>
            <a:r>
              <a:rPr lang="ja-JP" altLang="en-US" sz="1053" dirty="0"/>
              <a:t>日（水）</a:t>
            </a:r>
            <a:r>
              <a:rPr lang="en-US" altLang="ja-JP" sz="1053" dirty="0" smtClean="0"/>
              <a:t>19:00</a:t>
            </a:r>
            <a:r>
              <a:rPr lang="ja-JP" altLang="en-US" sz="1053" dirty="0" smtClean="0"/>
              <a:t>～</a:t>
            </a:r>
            <a:endParaRPr lang="ja-JP" altLang="en-US" sz="1053" dirty="0"/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9463" y="5257800"/>
            <a:ext cx="2213955" cy="3457109"/>
          </a:xfrm>
          <a:prstGeom prst="rect">
            <a:avLst/>
          </a:prstGeom>
        </p:spPr>
      </p:pic>
      <p:sp>
        <p:nvSpPr>
          <p:cNvPr id="41" name="テキスト ボックス 40"/>
          <p:cNvSpPr txBox="1"/>
          <p:nvPr/>
        </p:nvSpPr>
        <p:spPr>
          <a:xfrm>
            <a:off x="3277429" y="1605006"/>
            <a:ext cx="2117036" cy="3008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3" dirty="0">
                <a:solidFill>
                  <a:schemeClr val="accent1"/>
                </a:solidFill>
              </a:rPr>
              <a:t>①</a:t>
            </a:r>
            <a:r>
              <a:rPr lang="en-US" altLang="ja-JP" sz="1053" b="1" dirty="0" smtClean="0"/>
              <a:t>ZOOM</a:t>
            </a:r>
            <a:r>
              <a:rPr lang="ja-JP" altLang="en-US" sz="1053" b="1" dirty="0"/>
              <a:t>画面</a:t>
            </a:r>
            <a:endParaRPr lang="en-US" altLang="ja-JP" sz="1053" b="1" dirty="0"/>
          </a:p>
          <a:p>
            <a:r>
              <a:rPr lang="en-US" altLang="ja-JP" sz="1053" dirty="0"/>
              <a:t>QR</a:t>
            </a:r>
            <a:r>
              <a:rPr lang="ja-JP" altLang="en-US" sz="1053" dirty="0"/>
              <a:t>を読み込むと</a:t>
            </a:r>
            <a:r>
              <a:rPr lang="en-US" altLang="ja-JP" sz="1053" dirty="0"/>
              <a:t>ZOOM</a:t>
            </a:r>
            <a:r>
              <a:rPr lang="ja-JP" altLang="en-US" sz="1053" dirty="0"/>
              <a:t>の会議画面が表示されますので、弊社担当者が会議参加の承認を致しますので、しばらくお待ち下さい。</a:t>
            </a:r>
            <a:endParaRPr lang="en-US" altLang="ja-JP" sz="1053" dirty="0"/>
          </a:p>
          <a:p>
            <a:endParaRPr lang="en-US" altLang="ja-JP" sz="1053" dirty="0" smtClean="0"/>
          </a:p>
          <a:p>
            <a:endParaRPr lang="en-US" altLang="ja-JP" sz="1053" dirty="0"/>
          </a:p>
          <a:p>
            <a:r>
              <a:rPr lang="en-US" altLang="ja-JP" sz="1053" dirty="0" smtClean="0"/>
              <a:t>※</a:t>
            </a:r>
            <a:r>
              <a:rPr lang="ja-JP" altLang="en-US" sz="1053" dirty="0" smtClean="0"/>
              <a:t>「</a:t>
            </a:r>
            <a:r>
              <a:rPr lang="en-US" altLang="ja-JP" sz="1053" dirty="0" smtClean="0"/>
              <a:t>ZOOM</a:t>
            </a:r>
            <a:r>
              <a:rPr lang="ja-JP" altLang="en-US" sz="1053" dirty="0" smtClean="0"/>
              <a:t>」のアプリケーションをご利用のスマートフォンにインストールされていない場合、</a:t>
            </a:r>
            <a:endParaRPr lang="en-US" altLang="ja-JP" sz="1053" dirty="0" smtClean="0"/>
          </a:p>
          <a:p>
            <a:r>
              <a:rPr lang="en-US" altLang="ja-JP" sz="1053" dirty="0" smtClean="0"/>
              <a:t>QR</a:t>
            </a:r>
            <a:r>
              <a:rPr lang="ja-JP" altLang="en-US" sz="1053" dirty="0" smtClean="0"/>
              <a:t>を読み込むと</a:t>
            </a:r>
            <a:r>
              <a:rPr lang="ja-JP" altLang="en-US" sz="1053" dirty="0" smtClean="0">
                <a:solidFill>
                  <a:schemeClr val="accent1"/>
                </a:solidFill>
              </a:rPr>
              <a:t>Ａ</a:t>
            </a:r>
            <a:r>
              <a:rPr lang="ja-JP" altLang="en-US" sz="1053" dirty="0" smtClean="0"/>
              <a:t>のようなインストール画面が表示されますので、インストールをお願いします。インストール後お手数ですが、再度</a:t>
            </a:r>
            <a:r>
              <a:rPr lang="en-US" altLang="ja-JP" sz="1053" dirty="0" smtClean="0"/>
              <a:t>QR</a:t>
            </a:r>
            <a:r>
              <a:rPr lang="ja-JP" altLang="en-US" sz="1053" dirty="0" smtClean="0"/>
              <a:t>コードを読み込むと</a:t>
            </a:r>
            <a:r>
              <a:rPr lang="ja-JP" altLang="en-US" sz="1053" dirty="0" smtClean="0">
                <a:solidFill>
                  <a:schemeClr val="accent1"/>
                </a:solidFill>
              </a:rPr>
              <a:t>①</a:t>
            </a:r>
            <a:r>
              <a:rPr lang="ja-JP" altLang="en-US" sz="1053" dirty="0" smtClean="0"/>
              <a:t>の画面に移行しますので、そのまましばらくお待ち下さい。</a:t>
            </a:r>
            <a:endParaRPr lang="en-US" altLang="ja-JP" sz="1053" dirty="0"/>
          </a:p>
          <a:p>
            <a:endParaRPr lang="ja-JP" altLang="en-US" sz="1053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59893" y="5015429"/>
            <a:ext cx="32234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solidFill>
                  <a:schemeClr val="accent1"/>
                </a:solidFill>
              </a:rPr>
              <a:t>①</a:t>
            </a:r>
            <a:r>
              <a:rPr kumimoji="1" lang="ja-JP" altLang="en-US" sz="1000" dirty="0" smtClean="0">
                <a:solidFill>
                  <a:schemeClr val="accent1"/>
                </a:solidFill>
              </a:rPr>
              <a:t>アプリインストール済の</a:t>
            </a:r>
            <a:r>
              <a:rPr kumimoji="1" lang="ja-JP" altLang="en-US" sz="1000" dirty="0" smtClean="0">
                <a:solidFill>
                  <a:schemeClr val="accent1"/>
                </a:solidFill>
              </a:rPr>
              <a:t>場合</a:t>
            </a:r>
            <a:endParaRPr kumimoji="1" lang="ja-JP" altLang="en-US" sz="1000" dirty="0">
              <a:solidFill>
                <a:schemeClr val="accent1"/>
              </a:solidFill>
            </a:endParaRPr>
          </a:p>
        </p:txBody>
      </p:sp>
      <p:cxnSp>
        <p:nvCxnSpPr>
          <p:cNvPr id="44" name="直線コネクタ 43"/>
          <p:cNvCxnSpPr/>
          <p:nvPr/>
        </p:nvCxnSpPr>
        <p:spPr>
          <a:xfrm>
            <a:off x="-87086" y="8935751"/>
            <a:ext cx="5802086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>
            <a:off x="5371214" y="8935751"/>
            <a:ext cx="343786" cy="254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3" dirty="0" smtClean="0"/>
              <a:t>１</a:t>
            </a:r>
            <a:endParaRPr lang="ja-JP" altLang="en-US" sz="1053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109175" y="4977320"/>
            <a:ext cx="12068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accent1"/>
                </a:solidFill>
              </a:rPr>
              <a:t>Ａ</a:t>
            </a:r>
            <a:endParaRPr kumimoji="1" lang="ja-JP" altLang="en-US" sz="1400" dirty="0">
              <a:solidFill>
                <a:schemeClr val="accent1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45104" y="5303097"/>
            <a:ext cx="2246643" cy="333547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5" name="テキスト ボックス 24"/>
          <p:cNvSpPr txBox="1"/>
          <p:nvPr/>
        </p:nvSpPr>
        <p:spPr>
          <a:xfrm>
            <a:off x="3277429" y="5008178"/>
            <a:ext cx="32234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solidFill>
                  <a:schemeClr val="accent1"/>
                </a:solidFill>
              </a:rPr>
              <a:t>アプリを新ストールしていない場合</a:t>
            </a:r>
            <a:endParaRPr kumimoji="1" lang="ja-JP" altLang="en-US" sz="1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243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直線コネクタ 8"/>
          <p:cNvCxnSpPr/>
          <p:nvPr/>
        </p:nvCxnSpPr>
        <p:spPr>
          <a:xfrm>
            <a:off x="0" y="570067"/>
            <a:ext cx="5791200" cy="205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図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2356" y="0"/>
            <a:ext cx="1206895" cy="496957"/>
          </a:xfrm>
          <a:prstGeom prst="rect">
            <a:avLst/>
          </a:prstGeom>
        </p:spPr>
      </p:pic>
      <p:sp>
        <p:nvSpPr>
          <p:cNvPr id="12" name="角丸四角形 11"/>
          <p:cNvSpPr/>
          <p:nvPr/>
        </p:nvSpPr>
        <p:spPr>
          <a:xfrm>
            <a:off x="414959" y="79513"/>
            <a:ext cx="327992" cy="298175"/>
          </a:xfrm>
          <a:prstGeom prst="roundRect">
            <a:avLst>
              <a:gd name="adj" fmla="val 476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053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42951" y="248478"/>
            <a:ext cx="1918253" cy="254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3" b="1" dirty="0"/>
              <a:t>１</a:t>
            </a:r>
            <a:r>
              <a:rPr lang="ja-JP" altLang="en-US" sz="1053" b="1" dirty="0" smtClean="0"/>
              <a:t>．ＷＥＢセミナー参加方法</a:t>
            </a:r>
            <a:endParaRPr lang="ja-JP" altLang="en-US" sz="1053" b="1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14959" y="624868"/>
            <a:ext cx="4373217" cy="254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3" b="1" dirty="0"/>
              <a:t>２　</a:t>
            </a:r>
            <a:r>
              <a:rPr lang="ja-JP" altLang="en-US" sz="1053" b="1" dirty="0" smtClean="0"/>
              <a:t>Ｐ</a:t>
            </a:r>
            <a:r>
              <a:rPr lang="ja-JP" altLang="en-US" sz="1053" b="1" dirty="0"/>
              <a:t>Ｃ</a:t>
            </a:r>
            <a:r>
              <a:rPr lang="ja-JP" altLang="en-US" sz="1053" b="1" dirty="0" smtClean="0"/>
              <a:t>から</a:t>
            </a:r>
            <a:r>
              <a:rPr lang="ja-JP" altLang="en-US" sz="1053" b="1" dirty="0"/>
              <a:t>の</a:t>
            </a:r>
            <a:r>
              <a:rPr lang="en-US" altLang="ja-JP" sz="1053" b="1" dirty="0" smtClean="0"/>
              <a:t>WEB</a:t>
            </a:r>
            <a:r>
              <a:rPr lang="ja-JP" altLang="en-US" sz="1053" b="1" dirty="0"/>
              <a:t>セミナ</a:t>
            </a:r>
            <a:r>
              <a:rPr lang="ja-JP" altLang="en-US" sz="1053" b="1" dirty="0" smtClean="0"/>
              <a:t>ー参加</a:t>
            </a:r>
            <a:r>
              <a:rPr lang="ja-JP" altLang="en-US" sz="1053" b="1" dirty="0"/>
              <a:t>について</a:t>
            </a:r>
          </a:p>
        </p:txBody>
      </p:sp>
      <p:sp>
        <p:nvSpPr>
          <p:cNvPr id="19" name="角丸四角形 18"/>
          <p:cNvSpPr/>
          <p:nvPr/>
        </p:nvSpPr>
        <p:spPr>
          <a:xfrm>
            <a:off x="414960" y="901867"/>
            <a:ext cx="4939748" cy="32064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ＵＲＬをクリックし希望</a:t>
            </a:r>
            <a:r>
              <a:rPr lang="ja-JP" altLang="en-US" sz="1200" dirty="0">
                <a:solidFill>
                  <a:schemeClr val="tx1"/>
                </a:solidFill>
                <a:latin typeface="+mn-ea"/>
              </a:rPr>
              <a:t>される</a:t>
            </a:r>
            <a:r>
              <a:rPr lang="en-US" altLang="ja-JP" sz="1200" dirty="0">
                <a:solidFill>
                  <a:schemeClr val="tx1"/>
                </a:solidFill>
                <a:latin typeface="+mn-ea"/>
              </a:rPr>
              <a:t>WEB</a:t>
            </a:r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セミナーに参加します。</a:t>
            </a:r>
            <a:endParaRPr lang="ja-JP" altLang="en-US" sz="12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14959" y="1319177"/>
            <a:ext cx="1612624" cy="254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3" dirty="0"/>
              <a:t>8</a:t>
            </a:r>
            <a:r>
              <a:rPr lang="ja-JP" altLang="en-US" sz="1053" dirty="0"/>
              <a:t>月</a:t>
            </a:r>
            <a:r>
              <a:rPr lang="en-US" altLang="ja-JP" sz="1053" dirty="0"/>
              <a:t>8</a:t>
            </a:r>
            <a:r>
              <a:rPr lang="ja-JP" altLang="en-US" sz="1053" dirty="0"/>
              <a:t>日（土</a:t>
            </a:r>
            <a:r>
              <a:rPr lang="ja-JP" altLang="en-US" sz="1053" dirty="0" smtClean="0"/>
              <a:t>）</a:t>
            </a:r>
            <a:r>
              <a:rPr lang="en-US" altLang="ja-JP" sz="1053" dirty="0" smtClean="0"/>
              <a:t>10:30</a:t>
            </a:r>
            <a:r>
              <a:rPr lang="ja-JP" altLang="en-US" sz="1053" dirty="0" smtClean="0"/>
              <a:t>～</a:t>
            </a:r>
            <a:endParaRPr lang="ja-JP" altLang="en-US" sz="1053" dirty="0"/>
          </a:p>
        </p:txBody>
      </p:sp>
      <p:cxnSp>
        <p:nvCxnSpPr>
          <p:cNvPr id="44" name="直線コネクタ 43"/>
          <p:cNvCxnSpPr/>
          <p:nvPr/>
        </p:nvCxnSpPr>
        <p:spPr>
          <a:xfrm>
            <a:off x="-87086" y="8935751"/>
            <a:ext cx="5802086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>
            <a:off x="5371214" y="8935751"/>
            <a:ext cx="343786" cy="254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3" dirty="0"/>
              <a:t>2</a:t>
            </a:r>
            <a:endParaRPr lang="ja-JP" altLang="en-US" sz="1053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553" y="3260512"/>
            <a:ext cx="4900661" cy="221624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28590" y="1541924"/>
            <a:ext cx="4900661" cy="92333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https://us04web.zoom.us/j/74755615066</a:t>
            </a:r>
            <a:r>
              <a:rPr kumimoji="0" lang="ja-JP" altLang="ja-JP" sz="12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?</a:t>
            </a:r>
            <a:r>
              <a:rPr kumimoji="0" lang="ja-JP" altLang="ja-JP" sz="18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pwd=ZG4ySWNOTlRoZHBlWGl5UnlxRFI4dz09</a:t>
            </a:r>
            <a:r>
              <a:rPr kumimoji="0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14959" y="2207206"/>
            <a:ext cx="2298268" cy="254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3" dirty="0"/>
              <a:t>8</a:t>
            </a:r>
            <a:r>
              <a:rPr lang="ja-JP" altLang="en-US" sz="1053" dirty="0"/>
              <a:t>月</a:t>
            </a:r>
            <a:r>
              <a:rPr lang="en-US" altLang="ja-JP" sz="1053" dirty="0"/>
              <a:t>19</a:t>
            </a:r>
            <a:r>
              <a:rPr lang="ja-JP" altLang="en-US" sz="1053" dirty="0"/>
              <a:t>日（水）</a:t>
            </a:r>
            <a:r>
              <a:rPr lang="en-US" altLang="ja-JP" sz="1053" dirty="0" smtClean="0"/>
              <a:t>19:00</a:t>
            </a:r>
            <a:r>
              <a:rPr lang="ja-JP" altLang="en-US" sz="1053" dirty="0" smtClean="0"/>
              <a:t>～</a:t>
            </a:r>
            <a:endParaRPr lang="ja-JP" altLang="en-US" sz="1053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28590" y="2384439"/>
            <a:ext cx="4806574" cy="86177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6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https://us04web.zoom.</a:t>
            </a:r>
            <a:r>
              <a:rPr kumimoji="0" lang="ja-JP" altLang="ja-JP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us</a:t>
            </a:r>
            <a:r>
              <a:rPr kumimoji="0" lang="ja-JP" altLang="ja-JP" sz="16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/j/79637130108?pwd=YVJleFEyTFJ2SnJMMVFUM0lYSUpPdz09</a:t>
            </a:r>
            <a:r>
              <a:rPr kumimoji="0" lang="ja-JP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ja-JP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ja-JP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494315" y="5569741"/>
            <a:ext cx="2166889" cy="3271224"/>
          </a:xfrm>
          <a:prstGeom prst="roundRect">
            <a:avLst>
              <a:gd name="adj" fmla="val 42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053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46318" y="5578738"/>
            <a:ext cx="206288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solidFill>
                  <a:schemeClr val="accent1"/>
                </a:solidFill>
              </a:rPr>
              <a:t>①</a:t>
            </a:r>
            <a:r>
              <a:rPr lang="en-US" altLang="ja-JP" sz="1000" b="1" dirty="0" smtClean="0"/>
              <a:t>ZOOM</a:t>
            </a:r>
            <a:r>
              <a:rPr lang="ja-JP" altLang="en-US" sz="1000" b="1" dirty="0"/>
              <a:t>画面</a:t>
            </a:r>
            <a:endParaRPr lang="en-US" altLang="ja-JP" sz="1000" b="1" dirty="0"/>
          </a:p>
          <a:p>
            <a:r>
              <a:rPr lang="ja-JP" altLang="en-US" sz="1000" dirty="0" smtClean="0"/>
              <a:t>ＵＲＬをクリックすると</a:t>
            </a:r>
            <a:r>
              <a:rPr lang="en-US" altLang="ja-JP" sz="1000" dirty="0"/>
              <a:t>Z</a:t>
            </a:r>
            <a:r>
              <a:rPr lang="en-US" altLang="ja-JP" sz="1000" dirty="0" smtClean="0"/>
              <a:t>OOM</a:t>
            </a:r>
            <a:r>
              <a:rPr lang="ja-JP" altLang="en-US" sz="1000" dirty="0"/>
              <a:t>の会議画面が表示されますので</a:t>
            </a:r>
            <a:r>
              <a:rPr lang="ja-JP" altLang="en-US" sz="1000" dirty="0" smtClean="0"/>
              <a:t>、「</a:t>
            </a:r>
            <a:r>
              <a:rPr lang="en-US" altLang="ja-JP" sz="1000" dirty="0" smtClean="0"/>
              <a:t>Zoom Meeting</a:t>
            </a:r>
            <a:r>
              <a:rPr lang="ja-JP" altLang="en-US" sz="1000" dirty="0" smtClean="0"/>
              <a:t>を開く」をクリックし、弊社</a:t>
            </a:r>
            <a:r>
              <a:rPr lang="ja-JP" altLang="en-US" sz="1000" dirty="0"/>
              <a:t>担当者が会議参加の承認を致しますので、しばらくお待ち下さい。</a:t>
            </a:r>
            <a:endParaRPr lang="en-US" altLang="ja-JP" sz="1000" dirty="0"/>
          </a:p>
          <a:p>
            <a:endParaRPr lang="en-US" altLang="ja-JP" sz="1000" dirty="0"/>
          </a:p>
          <a:p>
            <a:r>
              <a:rPr lang="en-US" altLang="ja-JP" sz="1000" dirty="0" smtClean="0"/>
              <a:t>※</a:t>
            </a:r>
            <a:r>
              <a:rPr lang="ja-JP" altLang="en-US" sz="1000" dirty="0" smtClean="0"/>
              <a:t>「</a:t>
            </a:r>
            <a:r>
              <a:rPr lang="en-US" altLang="ja-JP" sz="1000" dirty="0" smtClean="0"/>
              <a:t>ZOOM</a:t>
            </a:r>
            <a:r>
              <a:rPr lang="ja-JP" altLang="en-US" sz="1000" dirty="0" smtClean="0"/>
              <a:t>」のアプリケーションをご利用のＰ</a:t>
            </a:r>
            <a:r>
              <a:rPr lang="ja-JP" altLang="en-US" sz="1000" dirty="0"/>
              <a:t>Ｃ</a:t>
            </a:r>
            <a:r>
              <a:rPr lang="ja-JP" altLang="en-US" sz="1000" dirty="0" smtClean="0"/>
              <a:t>にインストールされていない場合、ＵＲＬをクリックすると</a:t>
            </a:r>
            <a:r>
              <a:rPr lang="ja-JP" altLang="en-US" sz="1000" dirty="0" smtClean="0">
                <a:solidFill>
                  <a:schemeClr val="accent1"/>
                </a:solidFill>
              </a:rPr>
              <a:t>Ａ</a:t>
            </a:r>
            <a:r>
              <a:rPr lang="ja-JP" altLang="en-US" sz="1000" dirty="0" smtClean="0"/>
              <a:t>のダウンロードボタンをクリックしインストールをお願いします。インストール後お手数ですが、再度ＵＲＬをクリックすると</a:t>
            </a:r>
            <a:r>
              <a:rPr lang="ja-JP" altLang="en-US" sz="1000" dirty="0" smtClean="0">
                <a:solidFill>
                  <a:schemeClr val="accent1"/>
                </a:solidFill>
              </a:rPr>
              <a:t>①</a:t>
            </a:r>
            <a:r>
              <a:rPr lang="ja-JP" altLang="en-US" sz="1000" dirty="0" smtClean="0"/>
              <a:t>の画面に移行しますので</a:t>
            </a:r>
            <a:r>
              <a:rPr lang="ja-JP" altLang="en-US" sz="1000" dirty="0"/>
              <a:t>、「</a:t>
            </a:r>
            <a:r>
              <a:rPr lang="en-US" altLang="ja-JP" sz="1000" dirty="0"/>
              <a:t>Zoom Meeting</a:t>
            </a:r>
            <a:r>
              <a:rPr lang="ja-JP" altLang="en-US" sz="1000" dirty="0"/>
              <a:t>を開く」をクリックし、弊社担当者が会議参加の承認を致しますので、しばらくお待ち下さい。</a:t>
            </a:r>
            <a:endParaRPr lang="en-US" altLang="ja-JP" sz="1000" dirty="0"/>
          </a:p>
        </p:txBody>
      </p:sp>
      <p:sp>
        <p:nvSpPr>
          <p:cNvPr id="6" name="正方形/長方形 5"/>
          <p:cNvSpPr/>
          <p:nvPr/>
        </p:nvSpPr>
        <p:spPr>
          <a:xfrm>
            <a:off x="2365513" y="3399183"/>
            <a:ext cx="1480930" cy="4969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30076" y="3016375"/>
            <a:ext cx="32234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①</a:t>
            </a:r>
            <a:r>
              <a:rPr kumimoji="1" lang="ja-JP" altLang="en-US" sz="1000" dirty="0" smtClean="0"/>
              <a:t>アプリインストール済の場合</a:t>
            </a:r>
            <a:endParaRPr kumimoji="1" lang="ja-JP" altLang="en-US" sz="10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451100" y="4821508"/>
            <a:ext cx="12068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accent1"/>
                </a:solidFill>
              </a:rPr>
              <a:t>Ａ</a:t>
            </a:r>
            <a:endParaRPr kumimoji="1" lang="ja-JP" altLang="en-US" sz="1400" dirty="0">
              <a:solidFill>
                <a:schemeClr val="accent1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713227" y="4821508"/>
            <a:ext cx="1097996" cy="843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5530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角丸四角形 41"/>
          <p:cNvSpPr/>
          <p:nvPr/>
        </p:nvSpPr>
        <p:spPr>
          <a:xfrm>
            <a:off x="295275" y="1390546"/>
            <a:ext cx="5269394" cy="7429603"/>
          </a:xfrm>
          <a:prstGeom prst="roundRect">
            <a:avLst>
              <a:gd name="adj" fmla="val 68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053"/>
          </a:p>
        </p:txBody>
      </p:sp>
      <p:cxnSp>
        <p:nvCxnSpPr>
          <p:cNvPr id="9" name="直線コネクタ 8"/>
          <p:cNvCxnSpPr/>
          <p:nvPr/>
        </p:nvCxnSpPr>
        <p:spPr>
          <a:xfrm>
            <a:off x="0" y="570067"/>
            <a:ext cx="5791200" cy="205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図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2356" y="0"/>
            <a:ext cx="1206895" cy="496957"/>
          </a:xfrm>
          <a:prstGeom prst="rect">
            <a:avLst/>
          </a:prstGeom>
        </p:spPr>
      </p:pic>
      <p:sp>
        <p:nvSpPr>
          <p:cNvPr id="12" name="角丸四角形 11"/>
          <p:cNvSpPr/>
          <p:nvPr/>
        </p:nvSpPr>
        <p:spPr>
          <a:xfrm>
            <a:off x="414959" y="79513"/>
            <a:ext cx="327992" cy="298175"/>
          </a:xfrm>
          <a:prstGeom prst="roundRect">
            <a:avLst>
              <a:gd name="adj" fmla="val 476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053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42951" y="248478"/>
            <a:ext cx="1918253" cy="254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3" b="1" dirty="0"/>
              <a:t>２</a:t>
            </a:r>
            <a:r>
              <a:rPr lang="ja-JP" altLang="en-US" sz="1053" b="1" dirty="0" smtClean="0"/>
              <a:t>．注意点</a:t>
            </a:r>
            <a:endParaRPr lang="ja-JP" altLang="en-US" sz="1053" b="1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26529" y="1544543"/>
            <a:ext cx="5338141" cy="6409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3" dirty="0" smtClean="0"/>
              <a:t>【</a:t>
            </a:r>
            <a:r>
              <a:rPr lang="ja-JP" altLang="en-US" sz="1053" dirty="0" smtClean="0"/>
              <a:t>本説明書について</a:t>
            </a:r>
            <a:r>
              <a:rPr lang="en-US" altLang="ja-JP" sz="1053" dirty="0" smtClean="0"/>
              <a:t>】</a:t>
            </a:r>
          </a:p>
          <a:p>
            <a:r>
              <a:rPr lang="ja-JP" altLang="en-US" sz="1053" dirty="0"/>
              <a:t>　</a:t>
            </a:r>
            <a:r>
              <a:rPr lang="ja-JP" altLang="en-US" sz="1053" dirty="0" smtClean="0"/>
              <a:t>本説明書はＷＥＢセミナー実施にあたり、株式会社エーシーサービスが独自に</a:t>
            </a:r>
            <a:endParaRPr lang="en-US" altLang="ja-JP" sz="1053" dirty="0" smtClean="0"/>
          </a:p>
          <a:p>
            <a:r>
              <a:rPr lang="ja-JP" altLang="en-US" sz="1053" dirty="0"/>
              <a:t>　</a:t>
            </a:r>
            <a:r>
              <a:rPr lang="ja-JP" altLang="en-US" sz="1053" dirty="0" smtClean="0"/>
              <a:t>作成したものであり、ＺＯＯＭの機能等を保証する内容ではございません。</a:t>
            </a:r>
            <a:endParaRPr lang="en-US" altLang="ja-JP" sz="1053" dirty="0" smtClean="0"/>
          </a:p>
          <a:p>
            <a:r>
              <a:rPr lang="ja-JP" altLang="en-US" sz="1053" dirty="0"/>
              <a:t>　</a:t>
            </a:r>
            <a:r>
              <a:rPr lang="ja-JP" altLang="en-US" sz="1053" dirty="0" smtClean="0"/>
              <a:t>またＷＥＢ</a:t>
            </a:r>
            <a:r>
              <a:rPr lang="ja-JP" altLang="en-US" sz="1053" dirty="0"/>
              <a:t>セミナー当日</a:t>
            </a:r>
            <a:r>
              <a:rPr lang="ja-JP" altLang="en-US" sz="1053" dirty="0" smtClean="0"/>
              <a:t>は大変恐れ入りますが、お電話</a:t>
            </a:r>
            <a:r>
              <a:rPr lang="ja-JP" altLang="en-US" sz="1053" dirty="0"/>
              <a:t>にてＺＯＯＭ</a:t>
            </a:r>
            <a:r>
              <a:rPr lang="ja-JP" altLang="en-US" sz="1053" dirty="0" smtClean="0"/>
              <a:t>の</a:t>
            </a:r>
            <a:endParaRPr lang="en-US" altLang="ja-JP" sz="1053" dirty="0" smtClean="0"/>
          </a:p>
          <a:p>
            <a:r>
              <a:rPr lang="ja-JP" altLang="en-US" sz="1053" dirty="0"/>
              <a:t>　</a:t>
            </a:r>
            <a:r>
              <a:rPr lang="ja-JP" altLang="en-US" sz="1053" dirty="0" smtClean="0"/>
              <a:t>使用</a:t>
            </a:r>
            <a:r>
              <a:rPr lang="ja-JP" altLang="en-US" sz="1053" dirty="0"/>
              <a:t>方法などの説明</a:t>
            </a:r>
            <a:r>
              <a:rPr lang="ja-JP" altLang="en-US" sz="1053" dirty="0" smtClean="0"/>
              <a:t>はできかねます。あらかじめご承知おきください。</a:t>
            </a:r>
            <a:endParaRPr lang="en-US" altLang="ja-JP" sz="1053" dirty="0" smtClean="0"/>
          </a:p>
          <a:p>
            <a:r>
              <a:rPr lang="ja-JP" altLang="en-US" sz="1053" dirty="0"/>
              <a:t>　</a:t>
            </a:r>
            <a:endParaRPr lang="en-US" altLang="ja-JP" sz="1053" dirty="0"/>
          </a:p>
          <a:p>
            <a:r>
              <a:rPr lang="en-US" altLang="ja-JP" sz="1053" dirty="0" smtClean="0"/>
              <a:t>【</a:t>
            </a:r>
            <a:r>
              <a:rPr lang="ja-JP" altLang="en-US" sz="1053" dirty="0" smtClean="0"/>
              <a:t>セミナーにご参加できなかった場合の対応について</a:t>
            </a:r>
            <a:r>
              <a:rPr lang="en-US" altLang="ja-JP" sz="1053" dirty="0" smtClean="0"/>
              <a:t>】</a:t>
            </a:r>
            <a:endParaRPr lang="en-US" altLang="ja-JP" sz="1053" dirty="0"/>
          </a:p>
          <a:p>
            <a:r>
              <a:rPr lang="ja-JP" altLang="en-US" sz="1053" dirty="0" smtClean="0"/>
              <a:t>　本セミナーに何らかの理由でご参加できなかった場合、大変お手数ですが、</a:t>
            </a:r>
            <a:endParaRPr lang="en-US" altLang="ja-JP" sz="1053" dirty="0"/>
          </a:p>
          <a:p>
            <a:r>
              <a:rPr lang="ja-JP" altLang="en-US" sz="1053" dirty="0" smtClean="0"/>
              <a:t>　下記ＵＲＬをクリックし問い合わせフォームに必要項目をご記入の上、</a:t>
            </a:r>
            <a:endParaRPr lang="en-US" altLang="ja-JP" sz="1053" dirty="0" smtClean="0"/>
          </a:p>
          <a:p>
            <a:r>
              <a:rPr lang="ja-JP" altLang="en-US" sz="1053" dirty="0"/>
              <a:t>　</a:t>
            </a:r>
            <a:r>
              <a:rPr lang="ja-JP" altLang="en-US" sz="1053" dirty="0" smtClean="0"/>
              <a:t>「お問合せ内容」にセミナー動画希望と記入の上、ご連絡をいただきますよう</a:t>
            </a:r>
            <a:endParaRPr lang="en-US" altLang="ja-JP" sz="1053" dirty="0" smtClean="0"/>
          </a:p>
          <a:p>
            <a:r>
              <a:rPr lang="ja-JP" altLang="en-US" sz="1053" dirty="0"/>
              <a:t>　</a:t>
            </a:r>
            <a:r>
              <a:rPr lang="ja-JP" altLang="en-US" sz="1053" dirty="0" smtClean="0"/>
              <a:t>お願いいたします。</a:t>
            </a:r>
            <a:endParaRPr lang="en-US" altLang="ja-JP" sz="1053" dirty="0" smtClean="0"/>
          </a:p>
          <a:p>
            <a:endParaRPr lang="en-US" altLang="ja-JP" sz="1053" dirty="0"/>
          </a:p>
          <a:p>
            <a:r>
              <a:rPr lang="ja-JP" altLang="en-US" sz="1053" dirty="0" smtClean="0"/>
              <a:t>　エーシーサービス　問い合わせフォーム</a:t>
            </a:r>
            <a:endParaRPr lang="en-US" altLang="ja-JP" sz="1053" dirty="0" smtClean="0"/>
          </a:p>
          <a:p>
            <a:r>
              <a:rPr lang="ja-JP" altLang="en-US" sz="1053" dirty="0" smtClean="0"/>
              <a:t>　</a:t>
            </a:r>
            <a:r>
              <a:rPr lang="en-US" altLang="ja-JP" sz="1053" dirty="0" smtClean="0"/>
              <a:t>https</a:t>
            </a:r>
            <a:r>
              <a:rPr lang="en-US" altLang="ja-JP" sz="1053" dirty="0"/>
              <a:t>://www.acservice.co.jp/service-for-owner/contact</a:t>
            </a:r>
          </a:p>
          <a:p>
            <a:endParaRPr lang="en-US" altLang="ja-JP" sz="1053" dirty="0" smtClean="0"/>
          </a:p>
          <a:p>
            <a:endParaRPr lang="en-US" altLang="ja-JP" sz="1053" dirty="0" smtClean="0"/>
          </a:p>
          <a:p>
            <a:r>
              <a:rPr lang="ja-JP" altLang="en-US" sz="1053" dirty="0" smtClean="0"/>
              <a:t>　後日、セミナーと同内容の動画をお送りさせていただく予定です。</a:t>
            </a:r>
            <a:endParaRPr lang="en-US" altLang="ja-JP" sz="1053" dirty="0" smtClean="0"/>
          </a:p>
          <a:p>
            <a:endParaRPr lang="en-US" altLang="ja-JP" sz="1053" dirty="0" smtClean="0"/>
          </a:p>
          <a:p>
            <a:endParaRPr lang="en-US" altLang="ja-JP" sz="1053" dirty="0"/>
          </a:p>
          <a:p>
            <a:endParaRPr lang="en-US" altLang="ja-JP" sz="1053" dirty="0" smtClean="0"/>
          </a:p>
          <a:p>
            <a:r>
              <a:rPr lang="en-US" altLang="ja-JP" sz="1053" dirty="0" smtClean="0"/>
              <a:t>【</a:t>
            </a:r>
            <a:r>
              <a:rPr lang="ja-JP" altLang="en-US" sz="1053" dirty="0" smtClean="0"/>
              <a:t>商品のお問合せについて</a:t>
            </a:r>
            <a:r>
              <a:rPr lang="en-US" altLang="ja-JP" sz="1053" dirty="0" smtClean="0"/>
              <a:t>】</a:t>
            </a:r>
          </a:p>
          <a:p>
            <a:r>
              <a:rPr lang="ja-JP" altLang="en-US" sz="1053" dirty="0"/>
              <a:t>　</a:t>
            </a:r>
            <a:r>
              <a:rPr lang="ja-JP" altLang="en-US" sz="1053" dirty="0" smtClean="0"/>
              <a:t>セミナー内でご紹介させていただく「エイブル設備サポートプラス」に関しての</a:t>
            </a:r>
            <a:endParaRPr lang="en-US" altLang="ja-JP" sz="1053" dirty="0" smtClean="0"/>
          </a:p>
          <a:p>
            <a:r>
              <a:rPr lang="ja-JP" altLang="en-US" sz="1053" dirty="0"/>
              <a:t>　</a:t>
            </a:r>
            <a:r>
              <a:rPr lang="ja-JP" altLang="en-US" sz="1053" dirty="0" smtClean="0"/>
              <a:t>お問い合わせは担当のエイブル店舗、またはエーシーサービスまでお問合せ下さい。</a:t>
            </a:r>
            <a:endParaRPr lang="en-US" altLang="ja-JP" sz="1053" dirty="0" smtClean="0"/>
          </a:p>
          <a:p>
            <a:endParaRPr lang="en-US" altLang="ja-JP" sz="1053" dirty="0"/>
          </a:p>
          <a:p>
            <a:r>
              <a:rPr lang="ja-JP" altLang="en-US" sz="1053" dirty="0" smtClean="0"/>
              <a:t>　商品に関するお問い合わせ</a:t>
            </a:r>
            <a:endParaRPr lang="en-US" altLang="ja-JP" sz="1053" dirty="0" smtClean="0"/>
          </a:p>
          <a:p>
            <a:r>
              <a:rPr lang="ja-JP" altLang="en-US" sz="1053" dirty="0" smtClean="0"/>
              <a:t>　</a:t>
            </a:r>
            <a:endParaRPr lang="en-US" altLang="ja-JP" sz="1053" dirty="0" smtClean="0"/>
          </a:p>
          <a:p>
            <a:r>
              <a:rPr lang="ja-JP" altLang="en-US" sz="1053" dirty="0" smtClean="0"/>
              <a:t>　株式会社エイブル担当店舗　</a:t>
            </a:r>
            <a:endParaRPr lang="en-US" altLang="ja-JP" sz="1053" dirty="0" smtClean="0"/>
          </a:p>
          <a:p>
            <a:r>
              <a:rPr lang="ja-JP" altLang="en-US" sz="1053" dirty="0" smtClean="0"/>
              <a:t>　または</a:t>
            </a:r>
            <a:endParaRPr lang="en-US" altLang="ja-JP" sz="1053" dirty="0" smtClean="0"/>
          </a:p>
          <a:p>
            <a:r>
              <a:rPr lang="ja-JP" altLang="en-US" sz="1050" dirty="0" smtClean="0">
                <a:latin typeface="+mn-ea"/>
              </a:rPr>
              <a:t>　</a:t>
            </a:r>
            <a:r>
              <a:rPr lang="ja-JP" altLang="ja-JP" sz="1050" dirty="0" smtClean="0">
                <a:latin typeface="+mn-ea"/>
              </a:rPr>
              <a:t>株式</a:t>
            </a:r>
            <a:r>
              <a:rPr lang="ja-JP" altLang="ja-JP" sz="1050" dirty="0">
                <a:latin typeface="+mn-ea"/>
              </a:rPr>
              <a:t>会社</a:t>
            </a:r>
            <a:r>
              <a:rPr lang="ja-JP" altLang="ja-JP" sz="1050" dirty="0" smtClean="0">
                <a:latin typeface="+mn-ea"/>
              </a:rPr>
              <a:t>エーシーサービス</a:t>
            </a:r>
            <a:endParaRPr lang="en-US" altLang="ja-JP" sz="1050" dirty="0" smtClean="0">
              <a:latin typeface="+mn-ea"/>
            </a:endParaRPr>
          </a:p>
          <a:p>
            <a:r>
              <a:rPr lang="ja-JP" altLang="en-US" sz="1050" dirty="0">
                <a:latin typeface="+mn-ea"/>
              </a:rPr>
              <a:t>　</a:t>
            </a:r>
            <a:r>
              <a:rPr lang="ja-JP" altLang="ja-JP" sz="1050" dirty="0" smtClean="0">
                <a:latin typeface="+mn-ea"/>
              </a:rPr>
              <a:t>通話料</a:t>
            </a:r>
            <a:r>
              <a:rPr lang="ja-JP" altLang="ja-JP" sz="1050" dirty="0">
                <a:latin typeface="+mn-ea"/>
              </a:rPr>
              <a:t>無料：</a:t>
            </a:r>
            <a:r>
              <a:rPr lang="en-US" altLang="ja-JP" sz="1050" dirty="0">
                <a:latin typeface="+mn-ea"/>
              </a:rPr>
              <a:t>0800-170-5574</a:t>
            </a:r>
            <a:endParaRPr lang="ja-JP" altLang="ja-JP" sz="1050" dirty="0">
              <a:latin typeface="+mn-ea"/>
            </a:endParaRPr>
          </a:p>
          <a:p>
            <a:r>
              <a:rPr lang="ja-JP" altLang="en-US" sz="1050" dirty="0" smtClean="0">
                <a:latin typeface="+mn-ea"/>
              </a:rPr>
              <a:t>　</a:t>
            </a:r>
            <a:r>
              <a:rPr lang="ja-JP" altLang="ja-JP" sz="1050" dirty="0" smtClean="0">
                <a:latin typeface="+mn-ea"/>
              </a:rPr>
              <a:t>営業</a:t>
            </a:r>
            <a:r>
              <a:rPr lang="ja-JP" altLang="ja-JP" sz="1050" dirty="0">
                <a:latin typeface="+mn-ea"/>
              </a:rPr>
              <a:t>時間：月～金</a:t>
            </a:r>
            <a:r>
              <a:rPr lang="en-US" altLang="ja-JP" sz="1050" dirty="0">
                <a:latin typeface="+mn-ea"/>
              </a:rPr>
              <a:t> 10:00-17:00</a:t>
            </a:r>
            <a:r>
              <a:rPr lang="ja-JP" altLang="ja-JP" sz="1050" dirty="0">
                <a:latin typeface="+mn-ea"/>
              </a:rPr>
              <a:t>／土・日・祝 休み</a:t>
            </a:r>
            <a:r>
              <a:rPr lang="en-US" altLang="ja-JP" sz="1050" dirty="0">
                <a:latin typeface="+mn-ea"/>
              </a:rPr>
              <a:t>  </a:t>
            </a:r>
            <a:endParaRPr lang="ja-JP" altLang="ja-JP" sz="1050" dirty="0">
              <a:latin typeface="+mn-ea"/>
            </a:endParaRPr>
          </a:p>
          <a:p>
            <a:r>
              <a:rPr lang="ja-JP" altLang="en-US" sz="1050" dirty="0" smtClean="0">
                <a:latin typeface="+mn-ea"/>
              </a:rPr>
              <a:t>　</a:t>
            </a:r>
            <a:r>
              <a:rPr lang="ja-JP" altLang="ja-JP" sz="1050" dirty="0" smtClean="0">
                <a:latin typeface="+mn-ea"/>
              </a:rPr>
              <a:t>※</a:t>
            </a:r>
            <a:r>
              <a:rPr lang="ja-JP" altLang="ja-JP" sz="1050" dirty="0">
                <a:latin typeface="+mn-ea"/>
              </a:rPr>
              <a:t>営業時間は変更になる場合がございます。</a:t>
            </a:r>
          </a:p>
          <a:p>
            <a:endParaRPr lang="en-US" altLang="ja-JP" sz="1053" dirty="0"/>
          </a:p>
          <a:p>
            <a:endParaRPr lang="en-US" altLang="ja-JP" sz="1053" dirty="0" smtClean="0"/>
          </a:p>
          <a:p>
            <a:endParaRPr lang="en-US" altLang="ja-JP" sz="1053" dirty="0"/>
          </a:p>
          <a:p>
            <a:endParaRPr lang="en-US" altLang="ja-JP" sz="1053" dirty="0" smtClean="0"/>
          </a:p>
          <a:p>
            <a:endParaRPr lang="en-US" altLang="ja-JP" sz="1053" dirty="0"/>
          </a:p>
          <a:p>
            <a:endParaRPr lang="ja-JP" altLang="en-US" sz="1053" dirty="0"/>
          </a:p>
        </p:txBody>
      </p:sp>
      <p:sp>
        <p:nvSpPr>
          <p:cNvPr id="37" name="角丸四角形 36"/>
          <p:cNvSpPr/>
          <p:nvPr/>
        </p:nvSpPr>
        <p:spPr>
          <a:xfrm>
            <a:off x="295274" y="981917"/>
            <a:ext cx="5269395" cy="32064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セミナーご参画前にご一読いただきますようお願いいたします。</a:t>
            </a:r>
            <a:endParaRPr lang="ja-JP" altLang="en-US" sz="12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70115" y="664559"/>
            <a:ext cx="1918253" cy="254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3" b="1" dirty="0"/>
              <a:t>２</a:t>
            </a:r>
            <a:r>
              <a:rPr lang="ja-JP" altLang="en-US" sz="1053" b="1" dirty="0" smtClean="0"/>
              <a:t>．各種注意事項</a:t>
            </a:r>
            <a:endParaRPr lang="ja-JP" altLang="en-US" sz="1053" b="1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371214" y="8935751"/>
            <a:ext cx="343786" cy="254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3" dirty="0" smtClean="0"/>
              <a:t>３</a:t>
            </a:r>
            <a:endParaRPr lang="ja-JP" altLang="en-US" sz="1053" dirty="0"/>
          </a:p>
        </p:txBody>
      </p:sp>
      <p:cxnSp>
        <p:nvCxnSpPr>
          <p:cNvPr id="15" name="直線コネクタ 14"/>
          <p:cNvCxnSpPr/>
          <p:nvPr/>
        </p:nvCxnSpPr>
        <p:spPr>
          <a:xfrm>
            <a:off x="-87086" y="8935751"/>
            <a:ext cx="5802086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8180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</TotalTime>
  <Words>360</Words>
  <Application>Microsoft Office PowerPoint</Application>
  <PresentationFormat>画面に合わせる (16:10)</PresentationFormat>
  <Paragraphs>69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今野 友太</dc:creator>
  <cp:lastModifiedBy>今野 友太</cp:lastModifiedBy>
  <cp:revision>18</cp:revision>
  <cp:lastPrinted>2020-08-02T07:20:00Z</cp:lastPrinted>
  <dcterms:created xsi:type="dcterms:W3CDTF">2020-07-29T07:11:01Z</dcterms:created>
  <dcterms:modified xsi:type="dcterms:W3CDTF">2020-08-02T07:23:56Z</dcterms:modified>
</cp:coreProperties>
</file>