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"/>
  </p:notesMasterIdLst>
  <p:sldIdLst>
    <p:sldId id="256" r:id="rId2"/>
    <p:sldId id="258" r:id="rId3"/>
    <p:sldId id="257" r:id="rId4"/>
  </p:sldIdLst>
  <p:sldSz cx="5715000" cy="9144000" type="screen16x1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3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835E9540-9509-4177-A4BA-C640B00C279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73325" y="1279525"/>
            <a:ext cx="215741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5" y="4925459"/>
            <a:ext cx="5684255" cy="4029621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24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1ED27EC5-BAB7-4115-83A4-63269A612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33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5" y="1496484"/>
            <a:ext cx="4857750" cy="3183467"/>
          </a:xfrm>
        </p:spPr>
        <p:txBody>
          <a:bodyPr anchor="b"/>
          <a:lstStyle>
            <a:lvl1pPr algn="ctr">
              <a:defRPr sz="37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4802717"/>
            <a:ext cx="4286250" cy="2207683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50" indent="0" algn="ctr">
              <a:buNone/>
              <a:defRPr sz="1250"/>
            </a:lvl2pPr>
            <a:lvl3pPr marL="571500" indent="0" algn="ctr">
              <a:buNone/>
              <a:defRPr sz="1125"/>
            </a:lvl3pPr>
            <a:lvl4pPr marL="857250" indent="0" algn="ctr">
              <a:buNone/>
              <a:defRPr sz="1000"/>
            </a:lvl4pPr>
            <a:lvl5pPr marL="1143000" indent="0" algn="ctr">
              <a:buNone/>
              <a:defRPr sz="1000"/>
            </a:lvl5pPr>
            <a:lvl6pPr marL="1428750" indent="0" algn="ctr">
              <a:buNone/>
              <a:defRPr sz="1000"/>
            </a:lvl6pPr>
            <a:lvl7pPr marL="1714500" indent="0" algn="ctr">
              <a:buNone/>
              <a:defRPr sz="1000"/>
            </a:lvl7pPr>
            <a:lvl8pPr marL="2000250" indent="0" algn="ctr">
              <a:buNone/>
              <a:defRPr sz="1000"/>
            </a:lvl8pPr>
            <a:lvl9pPr marL="2286000" indent="0" algn="ctr">
              <a:buNone/>
              <a:defRPr sz="1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3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9797" y="486834"/>
            <a:ext cx="1232297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907" y="486834"/>
            <a:ext cx="3625453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7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4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30" y="2279653"/>
            <a:ext cx="4929188" cy="3803649"/>
          </a:xfrm>
        </p:spPr>
        <p:txBody>
          <a:bodyPr anchor="b"/>
          <a:lstStyle>
            <a:lvl1pPr>
              <a:defRPr sz="37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30" y="6119286"/>
            <a:ext cx="4929188" cy="2000249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28575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96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906" y="2434167"/>
            <a:ext cx="2428875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3219" y="2434167"/>
            <a:ext cx="2428875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3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0" y="486836"/>
            <a:ext cx="4929188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651" y="2241551"/>
            <a:ext cx="2417713" cy="109854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51" y="3340100"/>
            <a:ext cx="241771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3219" y="2241551"/>
            <a:ext cx="2429619" cy="109854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3219" y="3340100"/>
            <a:ext cx="2429619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7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2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97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1" y="609600"/>
            <a:ext cx="1843236" cy="21336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619" y="1316569"/>
            <a:ext cx="2893219" cy="6498167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651" y="2743200"/>
            <a:ext cx="1843236" cy="5082117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76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651" y="609600"/>
            <a:ext cx="1843236" cy="21336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29619" y="1316569"/>
            <a:ext cx="2893219" cy="6498167"/>
          </a:xfrm>
        </p:spPr>
        <p:txBody>
          <a:bodyPr anchor="t"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651" y="2743200"/>
            <a:ext cx="1843236" cy="5082117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98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06" y="2434167"/>
            <a:ext cx="492918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6C387-18C8-46C1-9B7C-4351A7EA050E}" type="datetimeFigureOut">
              <a:rPr kumimoji="1" lang="ja-JP" altLang="en-US" smtClean="0"/>
              <a:t>2020/8/2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6001-ECD6-497C-87E6-22E93840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75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571500" rtl="0" eaLnBrk="1" latinLnBrk="0" hangingPunct="1">
        <a:lnSpc>
          <a:spcPct val="90000"/>
        </a:lnSpc>
        <a:spcBef>
          <a:spcPct val="0"/>
        </a:spcBef>
        <a:buNone/>
        <a:defRPr kumimoji="1"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75" indent="-142875" algn="l" defTabSz="5715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kumimoji="1"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s04web.zoom.us/j/79637130108?pwd=YVJleFEyTFJ2SnJMMVFUM0lYSUpPdz09" TargetMode="External"/><Relationship Id="rId4" Type="http://schemas.openxmlformats.org/officeDocument/2006/relationships/hyperlink" Target="https://us04web.zoom.us/j/74755615066?pwd=ZG4ySWNOTlRoZHBlWGl5UnlxRFI4dz0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3277430" y="1537972"/>
            <a:ext cx="2077278" cy="3247382"/>
          </a:xfrm>
          <a:prstGeom prst="roundRect">
            <a:avLst>
              <a:gd name="adj" fmla="val 422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570067"/>
            <a:ext cx="5791200" cy="20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356" y="0"/>
            <a:ext cx="1206895" cy="496957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414959" y="79513"/>
            <a:ext cx="327992" cy="298175"/>
          </a:xfrm>
          <a:prstGeom prst="roundRect">
            <a:avLst>
              <a:gd name="adj" fmla="val 4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2951" y="248478"/>
            <a:ext cx="1918253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１</a:t>
            </a:r>
            <a:r>
              <a:rPr lang="ja-JP" altLang="en-US" sz="1053" b="1" dirty="0" smtClean="0"/>
              <a:t>．ＷＥＢセミナー参加方法</a:t>
            </a:r>
            <a:endParaRPr lang="ja-JP" altLang="en-US" sz="1053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4959" y="624868"/>
            <a:ext cx="4373217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１　スマートフォンからの</a:t>
            </a:r>
            <a:r>
              <a:rPr lang="en-US" altLang="ja-JP" sz="1053" b="1" dirty="0" smtClean="0"/>
              <a:t>WEB</a:t>
            </a:r>
            <a:r>
              <a:rPr lang="ja-JP" altLang="en-US" sz="1053" b="1" dirty="0"/>
              <a:t>セミナ</a:t>
            </a:r>
            <a:r>
              <a:rPr lang="ja-JP" altLang="en-US" sz="1053" b="1" dirty="0" smtClean="0"/>
              <a:t>ー参加</a:t>
            </a:r>
            <a:r>
              <a:rPr lang="ja-JP" altLang="en-US" sz="1053" b="1" dirty="0"/>
              <a:t>について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019" y="1698295"/>
            <a:ext cx="1178719" cy="122158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9" name="角丸四角形 18"/>
          <p:cNvSpPr/>
          <p:nvPr/>
        </p:nvSpPr>
        <p:spPr>
          <a:xfrm>
            <a:off x="414960" y="901867"/>
            <a:ext cx="4939748" cy="3206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スマートフォンから希望される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WEB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セミナーの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QR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を読み込みます。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4107" y="1361013"/>
            <a:ext cx="1612624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/>
              <a:t>8</a:t>
            </a:r>
            <a:r>
              <a:rPr lang="ja-JP" altLang="en-US" sz="1053" dirty="0"/>
              <a:t>月</a:t>
            </a:r>
            <a:r>
              <a:rPr lang="en-US" altLang="ja-JP" sz="1053" dirty="0"/>
              <a:t>8</a:t>
            </a:r>
            <a:r>
              <a:rPr lang="ja-JP" altLang="en-US" sz="1053" dirty="0"/>
              <a:t>日（土</a:t>
            </a:r>
            <a:r>
              <a:rPr lang="ja-JP" altLang="en-US" sz="1053" dirty="0" smtClean="0"/>
              <a:t>）</a:t>
            </a:r>
            <a:r>
              <a:rPr lang="en-US" altLang="ja-JP" sz="1053" dirty="0" smtClean="0"/>
              <a:t>10:30</a:t>
            </a:r>
            <a:r>
              <a:rPr lang="ja-JP" altLang="en-US" sz="1053" dirty="0" smtClean="0"/>
              <a:t>～</a:t>
            </a:r>
            <a:endParaRPr lang="ja-JP" altLang="en-US" sz="1053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158" y="3556628"/>
            <a:ext cx="1214438" cy="1228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2" name="テキスト ボックス 21"/>
          <p:cNvSpPr txBox="1"/>
          <p:nvPr/>
        </p:nvSpPr>
        <p:spPr>
          <a:xfrm>
            <a:off x="581595" y="3169650"/>
            <a:ext cx="2360387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/>
              <a:t>8</a:t>
            </a:r>
            <a:r>
              <a:rPr lang="ja-JP" altLang="en-US" sz="1053" dirty="0"/>
              <a:t>月</a:t>
            </a:r>
            <a:r>
              <a:rPr lang="en-US" altLang="ja-JP" sz="1053" dirty="0"/>
              <a:t>19</a:t>
            </a:r>
            <a:r>
              <a:rPr lang="ja-JP" altLang="en-US" sz="1053" dirty="0"/>
              <a:t>日（水）</a:t>
            </a:r>
            <a:r>
              <a:rPr lang="en-US" altLang="ja-JP" sz="1053" dirty="0" smtClean="0"/>
              <a:t>19:00</a:t>
            </a:r>
            <a:r>
              <a:rPr lang="ja-JP" altLang="en-US" sz="1053" dirty="0" smtClean="0"/>
              <a:t>～</a:t>
            </a:r>
            <a:endParaRPr lang="ja-JP" altLang="en-US" sz="1053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463" y="5257800"/>
            <a:ext cx="2213955" cy="3457109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77429" y="1605006"/>
            <a:ext cx="2117036" cy="3008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dirty="0">
                <a:solidFill>
                  <a:schemeClr val="accent1"/>
                </a:solidFill>
              </a:rPr>
              <a:t>①</a:t>
            </a:r>
            <a:r>
              <a:rPr lang="en-US" altLang="ja-JP" sz="1053" b="1" dirty="0" smtClean="0"/>
              <a:t>ZOOM</a:t>
            </a:r>
            <a:r>
              <a:rPr lang="ja-JP" altLang="en-US" sz="1053" b="1" dirty="0"/>
              <a:t>画面</a:t>
            </a:r>
            <a:endParaRPr lang="en-US" altLang="ja-JP" sz="1053" b="1" dirty="0"/>
          </a:p>
          <a:p>
            <a:r>
              <a:rPr lang="en-US" altLang="ja-JP" sz="1053" dirty="0"/>
              <a:t>QR</a:t>
            </a:r>
            <a:r>
              <a:rPr lang="ja-JP" altLang="en-US" sz="1053" dirty="0"/>
              <a:t>を読み込むと</a:t>
            </a:r>
            <a:r>
              <a:rPr lang="en-US" altLang="ja-JP" sz="1053" dirty="0"/>
              <a:t>ZOOM</a:t>
            </a:r>
            <a:r>
              <a:rPr lang="ja-JP" altLang="en-US" sz="1053" dirty="0"/>
              <a:t>の会議画面が表示されますので、弊社担当者が会議参加の承認を致しますので、しばらくお待ち下さい。</a:t>
            </a:r>
            <a:endParaRPr lang="en-US" altLang="ja-JP" sz="1053" dirty="0"/>
          </a:p>
          <a:p>
            <a:endParaRPr lang="en-US" altLang="ja-JP" sz="1053" dirty="0" smtClean="0"/>
          </a:p>
          <a:p>
            <a:endParaRPr lang="en-US" altLang="ja-JP" sz="1053" dirty="0"/>
          </a:p>
          <a:p>
            <a:r>
              <a:rPr lang="en-US" altLang="ja-JP" sz="1053" dirty="0" smtClean="0"/>
              <a:t>※</a:t>
            </a:r>
            <a:r>
              <a:rPr lang="ja-JP" altLang="en-US" sz="1053" dirty="0" smtClean="0"/>
              <a:t>「</a:t>
            </a:r>
            <a:r>
              <a:rPr lang="en-US" altLang="ja-JP" sz="1053" dirty="0" smtClean="0"/>
              <a:t>ZOOM</a:t>
            </a:r>
            <a:r>
              <a:rPr lang="ja-JP" altLang="en-US" sz="1053" dirty="0" smtClean="0"/>
              <a:t>」のアプリケーションをご利用のスマートフォンにインストールされていない場合、</a:t>
            </a:r>
            <a:endParaRPr lang="en-US" altLang="ja-JP" sz="1053" dirty="0" smtClean="0"/>
          </a:p>
          <a:p>
            <a:r>
              <a:rPr lang="en-US" altLang="ja-JP" sz="1053" dirty="0" smtClean="0"/>
              <a:t>QR</a:t>
            </a:r>
            <a:r>
              <a:rPr lang="ja-JP" altLang="en-US" sz="1053" dirty="0" smtClean="0"/>
              <a:t>を読み込むと</a:t>
            </a:r>
            <a:r>
              <a:rPr lang="ja-JP" altLang="en-US" sz="1053" dirty="0" smtClean="0">
                <a:solidFill>
                  <a:schemeClr val="accent1"/>
                </a:solidFill>
              </a:rPr>
              <a:t>Ａ</a:t>
            </a:r>
            <a:r>
              <a:rPr lang="ja-JP" altLang="en-US" sz="1053" dirty="0" smtClean="0"/>
              <a:t>のようなインストール画面が表示されますので、インストールをお願いします。インストール後お手数ですが、再度</a:t>
            </a:r>
            <a:r>
              <a:rPr lang="en-US" altLang="ja-JP" sz="1053" dirty="0" smtClean="0"/>
              <a:t>QR</a:t>
            </a:r>
            <a:r>
              <a:rPr lang="ja-JP" altLang="en-US" sz="1053" dirty="0" smtClean="0"/>
              <a:t>コードを読み込むと</a:t>
            </a:r>
            <a:r>
              <a:rPr lang="ja-JP" altLang="en-US" sz="1053" dirty="0" smtClean="0">
                <a:solidFill>
                  <a:schemeClr val="accent1"/>
                </a:solidFill>
              </a:rPr>
              <a:t>①</a:t>
            </a:r>
            <a:r>
              <a:rPr lang="ja-JP" altLang="en-US" sz="1053" dirty="0" smtClean="0"/>
              <a:t>の画面に移行しますので、そのまましばらくお待ち下さい。</a:t>
            </a:r>
            <a:endParaRPr lang="en-US" altLang="ja-JP" sz="1053" dirty="0"/>
          </a:p>
          <a:p>
            <a:endParaRPr lang="ja-JP" altLang="en-US" sz="1053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9893" y="5015429"/>
            <a:ext cx="32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accent1"/>
                </a:solidFill>
              </a:rPr>
              <a:t>①</a:t>
            </a:r>
            <a:r>
              <a:rPr kumimoji="1" lang="ja-JP" altLang="en-US" sz="1000" dirty="0" smtClean="0">
                <a:solidFill>
                  <a:schemeClr val="accent1"/>
                </a:solidFill>
              </a:rPr>
              <a:t>アプリインストール済の</a:t>
            </a:r>
            <a:r>
              <a:rPr kumimoji="1" lang="ja-JP" altLang="en-US" sz="1000" dirty="0" smtClean="0">
                <a:solidFill>
                  <a:schemeClr val="accent1"/>
                </a:solidFill>
              </a:rPr>
              <a:t>場合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-87086" y="8935751"/>
            <a:ext cx="580208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371214" y="8935751"/>
            <a:ext cx="343786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dirty="0" smtClean="0"/>
              <a:t>１</a:t>
            </a:r>
            <a:endParaRPr lang="ja-JP" altLang="en-US" sz="1053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109175" y="4977320"/>
            <a:ext cx="1206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accent1"/>
                </a:solidFill>
              </a:rPr>
              <a:t>Ａ</a:t>
            </a:r>
            <a:endParaRPr kumimoji="1" lang="ja-JP" altLang="en-US" sz="1400" dirty="0">
              <a:solidFill>
                <a:schemeClr val="accent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5104" y="5303097"/>
            <a:ext cx="2246643" cy="33354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5" name="テキスト ボックス 24"/>
          <p:cNvSpPr txBox="1"/>
          <p:nvPr/>
        </p:nvSpPr>
        <p:spPr>
          <a:xfrm>
            <a:off x="3277429" y="5008178"/>
            <a:ext cx="3223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accent1"/>
                </a:solidFill>
              </a:rPr>
              <a:t>アプリを新ストールしていない場合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4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/>
        </p:nvCxnSpPr>
        <p:spPr>
          <a:xfrm>
            <a:off x="0" y="570067"/>
            <a:ext cx="5791200" cy="20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356" y="0"/>
            <a:ext cx="1206895" cy="496957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414959" y="79513"/>
            <a:ext cx="327992" cy="298175"/>
          </a:xfrm>
          <a:prstGeom prst="roundRect">
            <a:avLst>
              <a:gd name="adj" fmla="val 4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2951" y="248478"/>
            <a:ext cx="1918253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１</a:t>
            </a:r>
            <a:r>
              <a:rPr lang="ja-JP" altLang="en-US" sz="1053" b="1" dirty="0" smtClean="0"/>
              <a:t>．ＷＥＢセミナー参加方法</a:t>
            </a:r>
            <a:endParaRPr lang="ja-JP" altLang="en-US" sz="1053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4959" y="624868"/>
            <a:ext cx="4373217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２　</a:t>
            </a:r>
            <a:r>
              <a:rPr lang="ja-JP" altLang="en-US" sz="1053" b="1" dirty="0" smtClean="0"/>
              <a:t>Ｐ</a:t>
            </a:r>
            <a:r>
              <a:rPr lang="ja-JP" altLang="en-US" sz="1053" b="1" dirty="0"/>
              <a:t>Ｃ</a:t>
            </a:r>
            <a:r>
              <a:rPr lang="ja-JP" altLang="en-US" sz="1053" b="1" dirty="0" smtClean="0"/>
              <a:t>から</a:t>
            </a:r>
            <a:r>
              <a:rPr lang="ja-JP" altLang="en-US" sz="1053" b="1" dirty="0"/>
              <a:t>の</a:t>
            </a:r>
            <a:r>
              <a:rPr lang="en-US" altLang="ja-JP" sz="1053" b="1" dirty="0" smtClean="0"/>
              <a:t>WEB</a:t>
            </a:r>
            <a:r>
              <a:rPr lang="ja-JP" altLang="en-US" sz="1053" b="1" dirty="0"/>
              <a:t>セミナ</a:t>
            </a:r>
            <a:r>
              <a:rPr lang="ja-JP" altLang="en-US" sz="1053" b="1" dirty="0" smtClean="0"/>
              <a:t>ー参加</a:t>
            </a:r>
            <a:r>
              <a:rPr lang="ja-JP" altLang="en-US" sz="1053" b="1" dirty="0"/>
              <a:t>について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14960" y="901867"/>
            <a:ext cx="4939748" cy="3206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ＵＲＬをクリックし希望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される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WEB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セミナーに参加します。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4959" y="1319177"/>
            <a:ext cx="1612624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/>
              <a:t>8</a:t>
            </a:r>
            <a:r>
              <a:rPr lang="ja-JP" altLang="en-US" sz="1053" dirty="0"/>
              <a:t>月</a:t>
            </a:r>
            <a:r>
              <a:rPr lang="en-US" altLang="ja-JP" sz="1053" dirty="0"/>
              <a:t>8</a:t>
            </a:r>
            <a:r>
              <a:rPr lang="ja-JP" altLang="en-US" sz="1053" dirty="0"/>
              <a:t>日（土</a:t>
            </a:r>
            <a:r>
              <a:rPr lang="ja-JP" altLang="en-US" sz="1053" dirty="0" smtClean="0"/>
              <a:t>）</a:t>
            </a:r>
            <a:r>
              <a:rPr lang="en-US" altLang="ja-JP" sz="1053" dirty="0" smtClean="0"/>
              <a:t>10:30</a:t>
            </a:r>
            <a:r>
              <a:rPr lang="ja-JP" altLang="en-US" sz="1053" dirty="0" smtClean="0"/>
              <a:t>～</a:t>
            </a:r>
            <a:endParaRPr lang="ja-JP" altLang="en-US" sz="1053" dirty="0"/>
          </a:p>
        </p:txBody>
      </p:sp>
      <p:cxnSp>
        <p:nvCxnSpPr>
          <p:cNvPr id="44" name="直線コネクタ 43"/>
          <p:cNvCxnSpPr/>
          <p:nvPr/>
        </p:nvCxnSpPr>
        <p:spPr>
          <a:xfrm>
            <a:off x="-87086" y="8935751"/>
            <a:ext cx="580208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371214" y="8935751"/>
            <a:ext cx="343786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/>
              <a:t>2</a:t>
            </a:r>
            <a:endParaRPr lang="ja-JP" altLang="en-US" sz="1053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53" y="3260512"/>
            <a:ext cx="4900661" cy="22162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8590" y="1541924"/>
            <a:ext cx="4900661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https://us04web.zoom.us/j/74755615066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?</a:t>
            </a:r>
            <a:r>
              <a: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pwd=ZG4ySWNOTlRoZHBlWGl5UnlxRFI4dz09</a:t>
            </a:r>
            <a:r>
              <a: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4959" y="2207206"/>
            <a:ext cx="2298268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/>
              <a:t>8</a:t>
            </a:r>
            <a:r>
              <a:rPr lang="ja-JP" altLang="en-US" sz="1053" dirty="0"/>
              <a:t>月</a:t>
            </a:r>
            <a:r>
              <a:rPr lang="en-US" altLang="ja-JP" sz="1053" dirty="0"/>
              <a:t>19</a:t>
            </a:r>
            <a:r>
              <a:rPr lang="ja-JP" altLang="en-US" sz="1053" dirty="0"/>
              <a:t>日（水）</a:t>
            </a:r>
            <a:r>
              <a:rPr lang="en-US" altLang="ja-JP" sz="1053" dirty="0" smtClean="0"/>
              <a:t>19:00</a:t>
            </a:r>
            <a:r>
              <a:rPr lang="ja-JP" altLang="en-US" sz="1053" dirty="0" smtClean="0"/>
              <a:t>～</a:t>
            </a:r>
            <a:endParaRPr lang="ja-JP" altLang="en-US" sz="1053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28590" y="2384439"/>
            <a:ext cx="4806574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https://us04web.zoom.</a:t>
            </a:r>
            <a:r>
              <a:rPr kumimoji="0" lang="ja-JP" altLang="ja-JP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us</a:t>
            </a:r>
            <a:r>
              <a:rPr kumimoji="0" lang="ja-JP" altLang="ja-JP" sz="1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/j/79637130108?pwd=YVJleFEyTFJ2SnJMMVFUM0lYSUpPdz09</a:t>
            </a:r>
            <a:r>
              <a:rPr kumimoji="0" lang="ja-JP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94315" y="5569741"/>
            <a:ext cx="2166889" cy="3271224"/>
          </a:xfrm>
          <a:prstGeom prst="roundRect">
            <a:avLst>
              <a:gd name="adj" fmla="val 422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6318" y="5578738"/>
            <a:ext cx="20628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accent1"/>
                </a:solidFill>
              </a:rPr>
              <a:t>①</a:t>
            </a:r>
            <a:r>
              <a:rPr lang="en-US" altLang="ja-JP" sz="1000" b="1" dirty="0" smtClean="0"/>
              <a:t>ZOOM</a:t>
            </a:r>
            <a:r>
              <a:rPr lang="ja-JP" altLang="en-US" sz="1000" b="1" dirty="0"/>
              <a:t>画面</a:t>
            </a:r>
            <a:endParaRPr lang="en-US" altLang="ja-JP" sz="1000" b="1" dirty="0"/>
          </a:p>
          <a:p>
            <a:r>
              <a:rPr lang="ja-JP" altLang="en-US" sz="1000" dirty="0" smtClean="0"/>
              <a:t>ＵＲＬをクリックすると</a:t>
            </a:r>
            <a:r>
              <a:rPr lang="en-US" altLang="ja-JP" sz="1000" dirty="0"/>
              <a:t>Z</a:t>
            </a:r>
            <a:r>
              <a:rPr lang="en-US" altLang="ja-JP" sz="1000" dirty="0" smtClean="0"/>
              <a:t>OOM</a:t>
            </a:r>
            <a:r>
              <a:rPr lang="ja-JP" altLang="en-US" sz="1000" dirty="0"/>
              <a:t>の会議画面が表示されますので</a:t>
            </a:r>
            <a:r>
              <a:rPr lang="ja-JP" altLang="en-US" sz="1000" dirty="0" smtClean="0"/>
              <a:t>、「</a:t>
            </a:r>
            <a:r>
              <a:rPr lang="en-US" altLang="ja-JP" sz="1000" dirty="0" smtClean="0"/>
              <a:t>Zoom Meeting</a:t>
            </a:r>
            <a:r>
              <a:rPr lang="ja-JP" altLang="en-US" sz="1000" dirty="0" smtClean="0"/>
              <a:t>を開く」をクリックし、弊社</a:t>
            </a:r>
            <a:r>
              <a:rPr lang="ja-JP" altLang="en-US" sz="1000" dirty="0"/>
              <a:t>担当者が会議参加の承認を致しますので、しばらくお待ち下さい。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 smtClean="0"/>
              <a:t>※</a:t>
            </a:r>
            <a:r>
              <a:rPr lang="ja-JP" altLang="en-US" sz="1000" dirty="0" smtClean="0"/>
              <a:t>「</a:t>
            </a:r>
            <a:r>
              <a:rPr lang="en-US" altLang="ja-JP" sz="1000" dirty="0" smtClean="0"/>
              <a:t>ZOOM</a:t>
            </a:r>
            <a:r>
              <a:rPr lang="ja-JP" altLang="en-US" sz="1000" dirty="0" smtClean="0"/>
              <a:t>」のアプリケーションをご利用のＰ</a:t>
            </a:r>
            <a:r>
              <a:rPr lang="ja-JP" altLang="en-US" sz="1000" dirty="0"/>
              <a:t>Ｃ</a:t>
            </a:r>
            <a:r>
              <a:rPr lang="ja-JP" altLang="en-US" sz="1000" dirty="0" smtClean="0"/>
              <a:t>にインストールされていない場合、ＵＲＬをクリックすると</a:t>
            </a:r>
            <a:r>
              <a:rPr lang="ja-JP" altLang="en-US" sz="1000" dirty="0" smtClean="0">
                <a:solidFill>
                  <a:schemeClr val="accent1"/>
                </a:solidFill>
              </a:rPr>
              <a:t>Ａ</a:t>
            </a:r>
            <a:r>
              <a:rPr lang="ja-JP" altLang="en-US" sz="1000" dirty="0" smtClean="0"/>
              <a:t>のダウンロードボタンをクリックしインストールをお願いします。インストール後お手数ですが、再度ＵＲＬをクリックすると</a:t>
            </a:r>
            <a:r>
              <a:rPr lang="ja-JP" altLang="en-US" sz="1000" dirty="0" smtClean="0">
                <a:solidFill>
                  <a:schemeClr val="accent1"/>
                </a:solidFill>
              </a:rPr>
              <a:t>①</a:t>
            </a:r>
            <a:r>
              <a:rPr lang="ja-JP" altLang="en-US" sz="1000" dirty="0" smtClean="0"/>
              <a:t>の画面に移行しますので</a:t>
            </a:r>
            <a:r>
              <a:rPr lang="ja-JP" altLang="en-US" sz="1000" dirty="0"/>
              <a:t>、「</a:t>
            </a:r>
            <a:r>
              <a:rPr lang="en-US" altLang="ja-JP" sz="1000" dirty="0"/>
              <a:t>Zoom Meeting</a:t>
            </a:r>
            <a:r>
              <a:rPr lang="ja-JP" altLang="en-US" sz="1000" dirty="0"/>
              <a:t>を開く」をクリックし、弊社担当者が会議参加の承認を致しますので、しばらくお待ち下さい。</a:t>
            </a:r>
            <a:endParaRPr lang="en-US" altLang="ja-JP" sz="1000" dirty="0"/>
          </a:p>
        </p:txBody>
      </p:sp>
      <p:sp>
        <p:nvSpPr>
          <p:cNvPr id="6" name="正方形/長方形 5"/>
          <p:cNvSpPr/>
          <p:nvPr/>
        </p:nvSpPr>
        <p:spPr>
          <a:xfrm>
            <a:off x="2365513" y="3399183"/>
            <a:ext cx="1480930" cy="496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0076" y="3016375"/>
            <a:ext cx="3223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①</a:t>
            </a:r>
            <a:r>
              <a:rPr kumimoji="1" lang="ja-JP" altLang="en-US" sz="1000" dirty="0" smtClean="0"/>
              <a:t>アプリインストール済の場合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51100" y="4821508"/>
            <a:ext cx="1206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accent1"/>
                </a:solidFill>
              </a:rPr>
              <a:t>Ａ</a:t>
            </a:r>
            <a:endParaRPr kumimoji="1" lang="ja-JP" altLang="en-US" sz="1400" dirty="0">
              <a:solidFill>
                <a:schemeClr val="accent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713227" y="4821508"/>
            <a:ext cx="1097996" cy="84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53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295275" y="1390546"/>
            <a:ext cx="5269394" cy="7429603"/>
          </a:xfrm>
          <a:prstGeom prst="roundRect">
            <a:avLst>
              <a:gd name="adj" fmla="val 68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570067"/>
            <a:ext cx="5791200" cy="20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356" y="0"/>
            <a:ext cx="1206895" cy="496957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414959" y="79513"/>
            <a:ext cx="327992" cy="298175"/>
          </a:xfrm>
          <a:prstGeom prst="roundRect">
            <a:avLst>
              <a:gd name="adj" fmla="val 4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3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2951" y="248478"/>
            <a:ext cx="1918253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２</a:t>
            </a:r>
            <a:r>
              <a:rPr lang="ja-JP" altLang="en-US" sz="1053" b="1" dirty="0" smtClean="0"/>
              <a:t>．注意点</a:t>
            </a:r>
            <a:endParaRPr lang="ja-JP" altLang="en-US" sz="1053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26529" y="1544543"/>
            <a:ext cx="5338141" cy="640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3" dirty="0" smtClean="0"/>
              <a:t>【</a:t>
            </a:r>
            <a:r>
              <a:rPr lang="ja-JP" altLang="en-US" sz="1053" dirty="0" smtClean="0"/>
              <a:t>本説明書について</a:t>
            </a:r>
            <a:r>
              <a:rPr lang="en-US" altLang="ja-JP" sz="1053" dirty="0" smtClean="0"/>
              <a:t>】</a:t>
            </a:r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本説明書はＷＥＢセミナー実施にあたり、株式会社エーシーサービスが独自に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作成したものであり、ＺＯＯＭの機能等を保証する内容ではございません。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またＷＥＢ</a:t>
            </a:r>
            <a:r>
              <a:rPr lang="ja-JP" altLang="en-US" sz="1053" dirty="0"/>
              <a:t>セミナー当日</a:t>
            </a:r>
            <a:r>
              <a:rPr lang="ja-JP" altLang="en-US" sz="1053" dirty="0" smtClean="0"/>
              <a:t>は大変恐れ入りますが、お電話</a:t>
            </a:r>
            <a:r>
              <a:rPr lang="ja-JP" altLang="en-US" sz="1053" dirty="0"/>
              <a:t>にてＺＯＯＭ</a:t>
            </a:r>
            <a:r>
              <a:rPr lang="ja-JP" altLang="en-US" sz="1053" dirty="0" smtClean="0"/>
              <a:t>の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使用</a:t>
            </a:r>
            <a:r>
              <a:rPr lang="ja-JP" altLang="en-US" sz="1053" dirty="0"/>
              <a:t>方法などの説明</a:t>
            </a:r>
            <a:r>
              <a:rPr lang="ja-JP" altLang="en-US" sz="1053" dirty="0" smtClean="0"/>
              <a:t>はできかねます。あらかじめご承知おきください。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endParaRPr lang="en-US" altLang="ja-JP" sz="1053" dirty="0"/>
          </a:p>
          <a:p>
            <a:r>
              <a:rPr lang="en-US" altLang="ja-JP" sz="1053" dirty="0" smtClean="0"/>
              <a:t>【</a:t>
            </a:r>
            <a:r>
              <a:rPr lang="ja-JP" altLang="en-US" sz="1053" dirty="0" smtClean="0"/>
              <a:t>セミナーにご参加できなかった場合の対応について</a:t>
            </a:r>
            <a:r>
              <a:rPr lang="en-US" altLang="ja-JP" sz="1053" dirty="0" smtClean="0"/>
              <a:t>】</a:t>
            </a:r>
            <a:endParaRPr lang="en-US" altLang="ja-JP" sz="1053" dirty="0"/>
          </a:p>
          <a:p>
            <a:r>
              <a:rPr lang="ja-JP" altLang="en-US" sz="1053" dirty="0" smtClean="0"/>
              <a:t>　本セミナーに何らかの理由でご参加できなかった場合、大変お手数ですが、</a:t>
            </a:r>
            <a:endParaRPr lang="en-US" altLang="ja-JP" sz="1053" dirty="0"/>
          </a:p>
          <a:p>
            <a:r>
              <a:rPr lang="ja-JP" altLang="en-US" sz="1053" dirty="0" smtClean="0"/>
              <a:t>　下記ＵＲＬをクリックし問い合わせフォームに必要項目をご記入の上、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「お問合せ内容」にセミナー動画希望と記入の上、ご連絡をいただきますよう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お願いいたします。</a:t>
            </a:r>
            <a:endParaRPr lang="en-US" altLang="ja-JP" sz="1053" dirty="0" smtClean="0"/>
          </a:p>
          <a:p>
            <a:endParaRPr lang="en-US" altLang="ja-JP" sz="1053" dirty="0"/>
          </a:p>
          <a:p>
            <a:r>
              <a:rPr lang="ja-JP" altLang="en-US" sz="1053" dirty="0" smtClean="0"/>
              <a:t>　エーシーサービス　問い合わせフォーム</a:t>
            </a:r>
            <a:endParaRPr lang="en-US" altLang="ja-JP" sz="1053" dirty="0" smtClean="0"/>
          </a:p>
          <a:p>
            <a:r>
              <a:rPr lang="ja-JP" altLang="en-US" sz="1053" dirty="0" smtClean="0"/>
              <a:t>　</a:t>
            </a:r>
            <a:r>
              <a:rPr lang="en-US" altLang="ja-JP" sz="1053" dirty="0" smtClean="0"/>
              <a:t>https</a:t>
            </a:r>
            <a:r>
              <a:rPr lang="en-US" altLang="ja-JP" sz="1053" dirty="0"/>
              <a:t>://www.acservice.co.jp/service-for-owner/contact</a:t>
            </a:r>
          </a:p>
          <a:p>
            <a:endParaRPr lang="en-US" altLang="ja-JP" sz="1053" dirty="0" smtClean="0"/>
          </a:p>
          <a:p>
            <a:endParaRPr lang="en-US" altLang="ja-JP" sz="1053" dirty="0" smtClean="0"/>
          </a:p>
          <a:p>
            <a:r>
              <a:rPr lang="ja-JP" altLang="en-US" sz="1053" dirty="0" smtClean="0"/>
              <a:t>　後日、セミナーと同内容の動画をお送りさせていただく予定です。</a:t>
            </a:r>
            <a:endParaRPr lang="en-US" altLang="ja-JP" sz="1053" dirty="0" smtClean="0"/>
          </a:p>
          <a:p>
            <a:endParaRPr lang="en-US" altLang="ja-JP" sz="1053" dirty="0" smtClean="0"/>
          </a:p>
          <a:p>
            <a:endParaRPr lang="en-US" altLang="ja-JP" sz="1053" dirty="0"/>
          </a:p>
          <a:p>
            <a:endParaRPr lang="en-US" altLang="ja-JP" sz="1053" dirty="0" smtClean="0"/>
          </a:p>
          <a:p>
            <a:r>
              <a:rPr lang="en-US" altLang="ja-JP" sz="1053" dirty="0" smtClean="0"/>
              <a:t>【</a:t>
            </a:r>
            <a:r>
              <a:rPr lang="ja-JP" altLang="en-US" sz="1053" dirty="0" smtClean="0"/>
              <a:t>商品のお問合せについて</a:t>
            </a:r>
            <a:r>
              <a:rPr lang="en-US" altLang="ja-JP" sz="1053" dirty="0" smtClean="0"/>
              <a:t>】</a:t>
            </a:r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セミナー内でご紹介させていただく「エイブル設備サポートプラス」に関しての</a:t>
            </a:r>
            <a:endParaRPr lang="en-US" altLang="ja-JP" sz="1053" dirty="0" smtClean="0"/>
          </a:p>
          <a:p>
            <a:r>
              <a:rPr lang="ja-JP" altLang="en-US" sz="1053" dirty="0"/>
              <a:t>　</a:t>
            </a:r>
            <a:r>
              <a:rPr lang="ja-JP" altLang="en-US" sz="1053" dirty="0" smtClean="0"/>
              <a:t>お問い合わせは担当のエイブル店舗、またはエーシーサービスまでお問合せ下さい。</a:t>
            </a:r>
            <a:endParaRPr lang="en-US" altLang="ja-JP" sz="1053" dirty="0" smtClean="0"/>
          </a:p>
          <a:p>
            <a:endParaRPr lang="en-US" altLang="ja-JP" sz="1053" dirty="0"/>
          </a:p>
          <a:p>
            <a:r>
              <a:rPr lang="ja-JP" altLang="en-US" sz="1053" dirty="0" smtClean="0"/>
              <a:t>　商品に関するお問い合わせ</a:t>
            </a:r>
            <a:endParaRPr lang="en-US" altLang="ja-JP" sz="1053" dirty="0" smtClean="0"/>
          </a:p>
          <a:p>
            <a:r>
              <a:rPr lang="ja-JP" altLang="en-US" sz="1053" dirty="0" smtClean="0"/>
              <a:t>　</a:t>
            </a:r>
            <a:endParaRPr lang="en-US" altLang="ja-JP" sz="1053" dirty="0" smtClean="0"/>
          </a:p>
          <a:p>
            <a:r>
              <a:rPr lang="ja-JP" altLang="en-US" sz="1053" dirty="0" smtClean="0"/>
              <a:t>　株式会社エイブル担当店舗　</a:t>
            </a:r>
            <a:endParaRPr lang="en-US" altLang="ja-JP" sz="1053" dirty="0" smtClean="0"/>
          </a:p>
          <a:p>
            <a:r>
              <a:rPr lang="ja-JP" altLang="en-US" sz="1053" dirty="0" smtClean="0"/>
              <a:t>　または</a:t>
            </a:r>
            <a:endParaRPr lang="en-US" altLang="ja-JP" sz="1053" dirty="0" smtClean="0"/>
          </a:p>
          <a:p>
            <a:r>
              <a:rPr lang="ja-JP" altLang="en-US" sz="1050" dirty="0" smtClean="0">
                <a:latin typeface="+mn-ea"/>
              </a:rPr>
              <a:t>　</a:t>
            </a:r>
            <a:r>
              <a:rPr lang="ja-JP" altLang="ja-JP" sz="1050" dirty="0" smtClean="0">
                <a:latin typeface="+mn-ea"/>
              </a:rPr>
              <a:t>株式</a:t>
            </a:r>
            <a:r>
              <a:rPr lang="ja-JP" altLang="ja-JP" sz="1050" dirty="0">
                <a:latin typeface="+mn-ea"/>
              </a:rPr>
              <a:t>会社</a:t>
            </a:r>
            <a:r>
              <a:rPr lang="ja-JP" altLang="ja-JP" sz="1050" dirty="0" smtClean="0">
                <a:latin typeface="+mn-ea"/>
              </a:rPr>
              <a:t>エーシーサービス</a:t>
            </a:r>
            <a:endParaRPr lang="en-US" altLang="ja-JP" sz="1050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ja-JP" sz="1050" dirty="0" smtClean="0">
                <a:latin typeface="+mn-ea"/>
              </a:rPr>
              <a:t>通話料</a:t>
            </a:r>
            <a:r>
              <a:rPr lang="ja-JP" altLang="ja-JP" sz="1050" dirty="0">
                <a:latin typeface="+mn-ea"/>
              </a:rPr>
              <a:t>無料：</a:t>
            </a:r>
            <a:r>
              <a:rPr lang="en-US" altLang="ja-JP" sz="1050" dirty="0">
                <a:latin typeface="+mn-ea"/>
              </a:rPr>
              <a:t>0800-170-5574</a:t>
            </a:r>
            <a:endParaRPr lang="ja-JP" altLang="ja-JP" sz="1050" dirty="0">
              <a:latin typeface="+mn-ea"/>
            </a:endParaRPr>
          </a:p>
          <a:p>
            <a:r>
              <a:rPr lang="ja-JP" altLang="en-US" sz="1050" dirty="0" smtClean="0">
                <a:latin typeface="+mn-ea"/>
              </a:rPr>
              <a:t>　</a:t>
            </a:r>
            <a:r>
              <a:rPr lang="ja-JP" altLang="ja-JP" sz="1050" dirty="0" smtClean="0">
                <a:latin typeface="+mn-ea"/>
              </a:rPr>
              <a:t>営業</a:t>
            </a:r>
            <a:r>
              <a:rPr lang="ja-JP" altLang="ja-JP" sz="1050" dirty="0">
                <a:latin typeface="+mn-ea"/>
              </a:rPr>
              <a:t>時間：月～金</a:t>
            </a:r>
            <a:r>
              <a:rPr lang="en-US" altLang="ja-JP" sz="1050" dirty="0">
                <a:latin typeface="+mn-ea"/>
              </a:rPr>
              <a:t> 10:00-17:00</a:t>
            </a:r>
            <a:r>
              <a:rPr lang="ja-JP" altLang="ja-JP" sz="1050" dirty="0">
                <a:latin typeface="+mn-ea"/>
              </a:rPr>
              <a:t>／土・日・祝 休み</a:t>
            </a:r>
            <a:r>
              <a:rPr lang="en-US" altLang="ja-JP" sz="1050" dirty="0">
                <a:latin typeface="+mn-ea"/>
              </a:rPr>
              <a:t>  </a:t>
            </a:r>
            <a:endParaRPr lang="ja-JP" altLang="ja-JP" sz="1050" dirty="0">
              <a:latin typeface="+mn-ea"/>
            </a:endParaRPr>
          </a:p>
          <a:p>
            <a:r>
              <a:rPr lang="ja-JP" altLang="en-US" sz="1050" dirty="0" smtClean="0">
                <a:latin typeface="+mn-ea"/>
              </a:rPr>
              <a:t>　</a:t>
            </a:r>
            <a:r>
              <a:rPr lang="ja-JP" altLang="ja-JP" sz="1050" dirty="0" smtClean="0">
                <a:latin typeface="+mn-ea"/>
              </a:rPr>
              <a:t>※</a:t>
            </a:r>
            <a:r>
              <a:rPr lang="ja-JP" altLang="ja-JP" sz="1050" dirty="0">
                <a:latin typeface="+mn-ea"/>
              </a:rPr>
              <a:t>営業時間は変更になる場合がございます。</a:t>
            </a:r>
          </a:p>
          <a:p>
            <a:endParaRPr lang="en-US" altLang="ja-JP" sz="1053" dirty="0"/>
          </a:p>
          <a:p>
            <a:endParaRPr lang="en-US" altLang="ja-JP" sz="1053" dirty="0" smtClean="0"/>
          </a:p>
          <a:p>
            <a:endParaRPr lang="en-US" altLang="ja-JP" sz="1053" dirty="0"/>
          </a:p>
          <a:p>
            <a:endParaRPr lang="en-US" altLang="ja-JP" sz="1053" dirty="0" smtClean="0"/>
          </a:p>
          <a:p>
            <a:endParaRPr lang="en-US" altLang="ja-JP" sz="1053" dirty="0"/>
          </a:p>
          <a:p>
            <a:endParaRPr lang="ja-JP" altLang="en-US" sz="1053" dirty="0"/>
          </a:p>
        </p:txBody>
      </p:sp>
      <p:sp>
        <p:nvSpPr>
          <p:cNvPr id="37" name="角丸四角形 36"/>
          <p:cNvSpPr/>
          <p:nvPr/>
        </p:nvSpPr>
        <p:spPr>
          <a:xfrm>
            <a:off x="295274" y="981917"/>
            <a:ext cx="5269395" cy="3206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セミナーご参画前にご一読いただきますようお願いいたします。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70115" y="664559"/>
            <a:ext cx="1918253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b="1" dirty="0"/>
              <a:t>２</a:t>
            </a:r>
            <a:r>
              <a:rPr lang="ja-JP" altLang="en-US" sz="1053" b="1" dirty="0" smtClean="0"/>
              <a:t>．各種注意事項</a:t>
            </a:r>
            <a:endParaRPr lang="ja-JP" altLang="en-US" sz="1053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1214" y="8935751"/>
            <a:ext cx="343786" cy="25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3" dirty="0" smtClean="0"/>
              <a:t>３</a:t>
            </a:r>
            <a:endParaRPr lang="ja-JP" altLang="en-US" sz="1053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-87086" y="8935751"/>
            <a:ext cx="580208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18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360</Words>
  <Application>Microsoft Office PowerPoint</Application>
  <PresentationFormat>画面に合わせる (16:10)</PresentationFormat>
  <Paragraphs>69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今野 友太</dc:creator>
  <cp:lastModifiedBy>今野 友太</cp:lastModifiedBy>
  <cp:revision>18</cp:revision>
  <cp:lastPrinted>2020-08-02T07:20:00Z</cp:lastPrinted>
  <dcterms:created xsi:type="dcterms:W3CDTF">2020-07-29T07:11:01Z</dcterms:created>
  <dcterms:modified xsi:type="dcterms:W3CDTF">2020-08-02T07:23:56Z</dcterms:modified>
</cp:coreProperties>
</file>